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7"/>
  </p:notesMasterIdLst>
  <p:sldIdLst>
    <p:sldId id="257" r:id="rId2"/>
    <p:sldId id="976" r:id="rId3"/>
    <p:sldId id="1053" r:id="rId4"/>
    <p:sldId id="1028" r:id="rId5"/>
    <p:sldId id="1054" r:id="rId6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1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39" autoAdjust="0"/>
    <p:restoredTop sz="90799" autoAdjust="0"/>
  </p:normalViewPr>
  <p:slideViewPr>
    <p:cSldViewPr>
      <p:cViewPr varScale="1">
        <p:scale>
          <a:sx n="113" d="100"/>
          <a:sy n="113" d="100"/>
        </p:scale>
        <p:origin x="570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1AF644-12E0-482C-B5E6-BEC7600AC7A2}" type="datetimeFigureOut">
              <a:rPr lang="en-US" smtClean="0"/>
              <a:t>5/3/2026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D4B36A-678D-4B24-85F3-0232EFC2A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229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6450F7-6297-7C33-B020-2D2B9AEEC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72D048-D7D6-A1A2-664D-265D43207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1-BDAG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B1AD86-2163-94CB-67D9-3545A7CD5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89D3A-2F1C-4AA4-A70C-D9D94093095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3611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A77E1-3411-82B7-AC24-5BACD2B0A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AD9585-1C47-8E76-D8E5-E73EA0232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1-BDAG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2E0770-F143-CFF7-E12E-062ED1893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DC1D6-E2BA-4760-86E6-3088D30BEF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4830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85F1D-569B-49E4-82B0-A6C3B830A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30562-B248-844C-D04F-501B5AFE6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1-BDAG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845A95-234B-6EDE-3186-9F54B34DE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AEF97D-F98D-4D5B-A047-224C02495BC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13974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AFBF67C-555E-8F97-6CCF-94C19FC22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E353608-131E-558B-5FA9-A1811F889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1-BDAG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74A0ADA-1100-AC6E-ABCA-9A7C0E96E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26F89-385C-4545-A6C3-D2A4EBC9E6F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27062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B58F821-69EC-20A0-FA41-677C02886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D8295AB-F0DC-3FE0-00C6-00A900BCA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1-BDAG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8D44700-1180-C7BB-66A7-C90259F71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363E1-22B7-4A2B-8B4B-AF728DC855E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6924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77390387-8713-232C-8D01-562386C0A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32A5260-8008-DD91-1AB3-7CA8E90F7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1-BDAG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A2FA4AA-F5D4-35E0-FBBD-CB0D6BB24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33642-E92A-4A50-A8C9-89F31132BF2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7523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023D8EF-C2C9-A3A6-F98C-3853F981D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B322E89-24C1-E8AA-61A8-F47A251BE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1-BDAG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C6DCA8D-8246-C680-2ED2-EEA9C9BD9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94D8B-01C8-415F-9D3D-FCE95944E69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62821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34558EC-7E05-0739-5D91-7FA8E57B1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A053216-A3B2-FCCF-8723-D44B87567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1-BDAG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50166FF-DDC7-7AA2-72EE-2D7226104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06D3E-0EBD-49B2-AD07-9B6D524378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72935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831782D-1749-AB69-52C8-7FF1E41A9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2650046-26E1-D8D3-0D3F-787EBE70D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1-BDAG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253320F-9112-982B-505A-D5C12B327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FA1E4-E4B7-488F-AEEF-68D0E532456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2014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AF085D-E105-3EB7-F557-F8B7BE48B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1E815F-7704-1C5D-54D1-C33689BF9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1-BDAG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CCE68E-DFEE-D3B5-DB4F-10F0BE19E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8CBA3-9B68-43A6-A638-46E928AAFF9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7992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A62BB8-1B00-4A72-EB2D-A3A8861ED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EAE4F5-F941-4414-DF13-71075057F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1-BDAG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4C72D9-3BA1-3EC0-2EE7-6D795F0E9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80972-0610-4114-8CE5-B4DBF98AD15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38504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D201B2A-1990-25E8-0BD7-106507C13B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DE8E7D5-2B7E-CBCD-64E1-E37914EE1F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BF113-6596-F831-A691-A3F797AFC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3D9E6-C129-CDD5-69D4-411DBC35EA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1-BDAG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44E148-3728-711F-04E0-781987A61A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B711DDD-000A-4647-A7F9-9CDC571AC8F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70D394-6DB9-6114-EEFD-87EDDF4941B1}"/>
              </a:ext>
            </a:extLst>
          </p:cNvPr>
          <p:cNvSpPr txBox="1"/>
          <p:nvPr/>
        </p:nvSpPr>
        <p:spPr>
          <a:xfrm>
            <a:off x="1981200" y="976975"/>
            <a:ext cx="7924800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4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yrus" panose="03070502060502030205" pitchFamily="66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yrus" panose="03070502060502030205" pitchFamily="66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anose="03070502060502030205" pitchFamily="66" charset="0"/>
              </a:rPr>
              <a:t>Matthew 9:18-38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259E3B-7188-1A45-369D-8C62EC26CD4B}"/>
              </a:ext>
            </a:extLst>
          </p:cNvPr>
          <p:cNvSpPr txBox="1"/>
          <p:nvPr/>
        </p:nvSpPr>
        <p:spPr>
          <a:xfrm>
            <a:off x="2590800" y="2890391"/>
            <a:ext cx="74591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Christ our example in evangelism</a:t>
            </a:r>
          </a:p>
          <a:p>
            <a:pPr algn="ctr"/>
            <a:endParaRPr lang="en-US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682B06-9F76-C7F7-4538-0E8B9FCE6D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0DBEB32-95D7-05D1-5D3D-4F51063717FA}"/>
              </a:ext>
            </a:extLst>
          </p:cNvPr>
          <p:cNvSpPr txBox="1"/>
          <p:nvPr/>
        </p:nvSpPr>
        <p:spPr>
          <a:xfrm>
            <a:off x="762000" y="1676400"/>
            <a:ext cx="112776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5400" u="sng" dirty="0">
                <a:solidFill>
                  <a:prstClr val="black"/>
                </a:solidFill>
                <a:latin typeface="Calibri" panose="020F0502020204030204"/>
              </a:rPr>
              <a:t>5 Staccato-like interactions</a:t>
            </a:r>
            <a:r>
              <a:rPr kumimoji="0" lang="en-US" sz="5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:</a:t>
            </a:r>
            <a:endParaRPr kumimoji="0" 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FFD836-2B2A-C1CA-901C-7D216B780549}"/>
              </a:ext>
            </a:extLst>
          </p:cNvPr>
          <p:cNvSpPr txBox="1"/>
          <p:nvPr/>
        </p:nvSpPr>
        <p:spPr>
          <a:xfrm>
            <a:off x="1600200" y="2780943"/>
            <a:ext cx="99822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/>
              <a:t>1.	Synagogue official							</a:t>
            </a:r>
            <a:r>
              <a:rPr lang="en-US" sz="2400" dirty="0"/>
              <a:t>(vv. 18-19)</a:t>
            </a:r>
          </a:p>
          <a:p>
            <a:r>
              <a:rPr lang="en-US" sz="3200" dirty="0"/>
              <a:t>2.	Women (blood issue)						</a:t>
            </a:r>
            <a:r>
              <a:rPr lang="en-US" sz="2400" dirty="0"/>
              <a:t>(vv. 20-22)</a:t>
            </a:r>
          </a:p>
          <a:p>
            <a:r>
              <a:rPr lang="en-US" sz="3200" dirty="0"/>
              <a:t>3.	Dead Girl brought to life					</a:t>
            </a:r>
            <a:r>
              <a:rPr lang="en-US" sz="2400" dirty="0"/>
              <a:t>(vv. 23-25)</a:t>
            </a:r>
          </a:p>
          <a:p>
            <a:r>
              <a:rPr lang="en-US" sz="3200" dirty="0"/>
              <a:t>4.	Two Blind Men.								</a:t>
            </a:r>
            <a:r>
              <a:rPr lang="en-US" sz="2400" dirty="0"/>
              <a:t>(vv. 27-31)</a:t>
            </a:r>
          </a:p>
          <a:p>
            <a:r>
              <a:rPr lang="en-US" sz="3200" dirty="0"/>
              <a:t>5.	Mute-demon possessed man.			</a:t>
            </a:r>
            <a:r>
              <a:rPr lang="en-US" sz="2400" dirty="0"/>
              <a:t>(vv. 23-33)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38298765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1EA0EC-C6E0-BB90-AB0A-3D6986C60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7B5A589-DBCC-6250-19F8-A53042DD4693}"/>
              </a:ext>
            </a:extLst>
          </p:cNvPr>
          <p:cNvSpPr txBox="1"/>
          <p:nvPr/>
        </p:nvSpPr>
        <p:spPr>
          <a:xfrm>
            <a:off x="533400" y="1752600"/>
            <a:ext cx="108204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4800" b="1" u="sng" dirty="0">
                <a:solidFill>
                  <a:prstClr val="black"/>
                </a:solidFill>
                <a:latin typeface="Papyrus" panose="03070502060502030205" pitchFamily="66" charset="0"/>
              </a:rPr>
              <a:t>What is this text telling us?</a:t>
            </a:r>
            <a:endParaRPr kumimoji="0" lang="en-US" sz="48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apyrus" panose="03070502060502030205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CD8166-E7D0-6713-E896-210BD7689BDB}"/>
              </a:ext>
            </a:extLst>
          </p:cNvPr>
          <p:cNvSpPr txBox="1"/>
          <p:nvPr/>
        </p:nvSpPr>
        <p:spPr>
          <a:xfrm>
            <a:off x="838200" y="2743200"/>
            <a:ext cx="11201400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US" sz="4000" dirty="0"/>
              <a:t>All of us are to </a:t>
            </a:r>
            <a:r>
              <a:rPr lang="en-US" sz="4000" u="sng" dirty="0"/>
              <a:t>be involved in the work </a:t>
            </a:r>
            <a:r>
              <a:rPr lang="en-US" sz="4000" dirty="0"/>
              <a:t>of the harvest! Get to work and let Jesus be your example.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643398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75E94E-ED4A-A6ED-4F9C-C1FE02D5F4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5057640-E5E8-E270-CFB4-A9699F4D6C0B}"/>
              </a:ext>
            </a:extLst>
          </p:cNvPr>
          <p:cNvSpPr txBox="1"/>
          <p:nvPr/>
        </p:nvSpPr>
        <p:spPr>
          <a:xfrm>
            <a:off x="3048000" y="2743200"/>
            <a:ext cx="69342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apyrus" panose="03070502060502030205" pitchFamily="66" charset="0"/>
                <a:ea typeface="+mn-ea"/>
                <a:cs typeface="+mn-cs"/>
              </a:rPr>
              <a:t>Matthew 9:</a:t>
            </a:r>
            <a:r>
              <a:rPr lang="en-US" sz="6000" b="1" dirty="0">
                <a:solidFill>
                  <a:prstClr val="black"/>
                </a:solidFill>
                <a:latin typeface="Papyrus" panose="03070502060502030205" pitchFamily="66" charset="0"/>
              </a:rPr>
              <a:t>18-38</a:t>
            </a:r>
            <a:endParaRPr kumimoji="0" lang="en-US" sz="5400" b="1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apyrus" panose="03070502060502030205" pitchFamily="66" charset="0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A3B56F-D635-A71E-6057-E8AF0EBD62B7}"/>
              </a:ext>
            </a:extLst>
          </p:cNvPr>
          <p:cNvSpPr txBox="1"/>
          <p:nvPr/>
        </p:nvSpPr>
        <p:spPr>
          <a:xfrm>
            <a:off x="4953000" y="1676400"/>
            <a:ext cx="6096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u="sng" dirty="0"/>
              <a:t>Turn to:</a:t>
            </a:r>
          </a:p>
        </p:txBody>
      </p:sp>
    </p:spTree>
    <p:extLst>
      <p:ext uri="{BB962C8B-B14F-4D97-AF65-F5344CB8AC3E}">
        <p14:creationId xmlns:p14="http://schemas.microsoft.com/office/powerpoint/2010/main" val="4184232756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7A4FBA-36F9-C56A-EF6B-7F1B901D6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FA6F3A1-D906-88B8-D1D7-A7BD3C259B1C}"/>
              </a:ext>
            </a:extLst>
          </p:cNvPr>
          <p:cNvSpPr txBox="1"/>
          <p:nvPr/>
        </p:nvSpPr>
        <p:spPr>
          <a:xfrm>
            <a:off x="533400" y="1752600"/>
            <a:ext cx="108204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apyrus" panose="03070502060502030205" pitchFamily="66" charset="0"/>
                <a:ea typeface="+mn-ea"/>
                <a:cs typeface="+mn-cs"/>
              </a:rPr>
              <a:t>What is this text telling us?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742EE9-64BE-D0CA-E637-A4681DA17440}"/>
              </a:ext>
            </a:extLst>
          </p:cNvPr>
          <p:cNvSpPr txBox="1"/>
          <p:nvPr/>
        </p:nvSpPr>
        <p:spPr>
          <a:xfrm>
            <a:off x="838200" y="2743200"/>
            <a:ext cx="11201400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All of us are to </a:t>
            </a:r>
            <a:r>
              <a:rPr kumimoji="0" lang="en-US" sz="4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be involved in the work 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of the harvest! Get to work and let Jesus be your example.</a:t>
            </a:r>
          </a:p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4929851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Blank Presentatio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41647</TotalTime>
  <Words>167</Words>
  <Application>Microsoft Office PowerPoint</Application>
  <PresentationFormat>Widescreen</PresentationFormat>
  <Paragraphs>16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Papyrus</vt:lpstr>
      <vt:lpstr>Blank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BeSharpCreative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Feit</dc:creator>
  <cp:lastModifiedBy>Paul Tessari</cp:lastModifiedBy>
  <cp:revision>1575</cp:revision>
  <dcterms:created xsi:type="dcterms:W3CDTF">2009-01-23T02:45:09Z</dcterms:created>
  <dcterms:modified xsi:type="dcterms:W3CDTF">2026-05-03T14:24:09Z</dcterms:modified>
</cp:coreProperties>
</file>