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12"/>
  </p:notesMasterIdLst>
  <p:sldIdLst>
    <p:sldId id="257" r:id="rId2"/>
    <p:sldId id="976" r:id="rId3"/>
    <p:sldId id="1054" r:id="rId4"/>
    <p:sldId id="1028" r:id="rId5"/>
    <p:sldId id="1058" r:id="rId6"/>
    <p:sldId id="1053" r:id="rId7"/>
    <p:sldId id="1057" r:id="rId8"/>
    <p:sldId id="1055" r:id="rId9"/>
    <p:sldId id="1059" r:id="rId10"/>
    <p:sldId id="1056" r:id="rId11"/>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4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539" autoAdjust="0"/>
    <p:restoredTop sz="90799" autoAdjust="0"/>
  </p:normalViewPr>
  <p:slideViewPr>
    <p:cSldViewPr>
      <p:cViewPr varScale="1">
        <p:scale>
          <a:sx n="113" d="100"/>
          <a:sy n="113" d="100"/>
        </p:scale>
        <p:origin x="570" y="10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AF644-12E0-482C-B5E6-BEC7600AC7A2}" type="datetimeFigureOut">
              <a:rPr lang="en-US" smtClean="0"/>
              <a:t>5/31/2026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D4B36A-678D-4B24-85F3-0232EFC2AF94}" type="slidenum">
              <a:rPr lang="en-US" smtClean="0"/>
              <a:t>‹#›</a:t>
            </a:fld>
            <a:endParaRPr lang="en-US"/>
          </a:p>
        </p:txBody>
      </p:sp>
    </p:spTree>
    <p:extLst>
      <p:ext uri="{BB962C8B-B14F-4D97-AF65-F5344CB8AC3E}">
        <p14:creationId xmlns:p14="http://schemas.microsoft.com/office/powerpoint/2010/main" val="2456229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16450F7-6297-7C33-B020-2D2B9AEEC303}"/>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7F72D048-D7D6-A1A2-664D-265D432076F6}"/>
              </a:ext>
            </a:extLst>
          </p:cNvPr>
          <p:cNvSpPr>
            <a:spLocks noGrp="1"/>
          </p:cNvSpPr>
          <p:nvPr>
            <p:ph type="ftr" sz="quarter" idx="11"/>
          </p:nvPr>
        </p:nvSpPr>
        <p:spPr/>
        <p:txBody>
          <a:bodyPr/>
          <a:lstStyle>
            <a:lvl1pPr>
              <a:defRPr/>
            </a:lvl1pPr>
          </a:lstStyle>
          <a:p>
            <a:pPr>
              <a:defRPr/>
            </a:pPr>
            <a:r>
              <a:rPr lang="en-US" altLang="en-US"/>
              <a:t>1-BDAG</a:t>
            </a:r>
          </a:p>
        </p:txBody>
      </p:sp>
      <p:sp>
        <p:nvSpPr>
          <p:cNvPr id="6" name="Slide Number Placeholder 5">
            <a:extLst>
              <a:ext uri="{FF2B5EF4-FFF2-40B4-BE49-F238E27FC236}">
                <a16:creationId xmlns:a16="http://schemas.microsoft.com/office/drawing/2014/main" id="{6AB1AD86-2163-94CB-67D9-3545A7CD5669}"/>
              </a:ext>
            </a:extLst>
          </p:cNvPr>
          <p:cNvSpPr>
            <a:spLocks noGrp="1"/>
          </p:cNvSpPr>
          <p:nvPr>
            <p:ph type="sldNum" sz="quarter" idx="12"/>
          </p:nvPr>
        </p:nvSpPr>
        <p:spPr/>
        <p:txBody>
          <a:bodyPr/>
          <a:lstStyle>
            <a:lvl1pPr>
              <a:defRPr/>
            </a:lvl1pPr>
          </a:lstStyle>
          <a:p>
            <a:pPr>
              <a:defRPr/>
            </a:pPr>
            <a:fld id="{28589D3A-2F1C-4AA4-A70C-D9D940930956}" type="slidenum">
              <a:rPr lang="en-US" altLang="en-US"/>
              <a:pPr>
                <a:defRPr/>
              </a:pPr>
              <a:t>‹#›</a:t>
            </a:fld>
            <a:endParaRPr lang="en-US" altLang="en-US"/>
          </a:p>
        </p:txBody>
      </p:sp>
    </p:spTree>
    <p:extLst>
      <p:ext uri="{BB962C8B-B14F-4D97-AF65-F5344CB8AC3E}">
        <p14:creationId xmlns:p14="http://schemas.microsoft.com/office/powerpoint/2010/main" val="3953611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7AA77E1-3411-82B7-AC24-5BACD2B0AD9D}"/>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2CAD9585-1C47-8E76-D8E5-E73EA0232800}"/>
              </a:ext>
            </a:extLst>
          </p:cNvPr>
          <p:cNvSpPr>
            <a:spLocks noGrp="1"/>
          </p:cNvSpPr>
          <p:nvPr>
            <p:ph type="ftr" sz="quarter" idx="11"/>
          </p:nvPr>
        </p:nvSpPr>
        <p:spPr/>
        <p:txBody>
          <a:bodyPr/>
          <a:lstStyle>
            <a:lvl1pPr>
              <a:defRPr/>
            </a:lvl1pPr>
          </a:lstStyle>
          <a:p>
            <a:pPr>
              <a:defRPr/>
            </a:pPr>
            <a:r>
              <a:rPr lang="en-US" altLang="en-US"/>
              <a:t>1-BDAG</a:t>
            </a:r>
          </a:p>
        </p:txBody>
      </p:sp>
      <p:sp>
        <p:nvSpPr>
          <p:cNvPr id="6" name="Slide Number Placeholder 5">
            <a:extLst>
              <a:ext uri="{FF2B5EF4-FFF2-40B4-BE49-F238E27FC236}">
                <a16:creationId xmlns:a16="http://schemas.microsoft.com/office/drawing/2014/main" id="{702E0770-F143-CFF7-E12E-062ED1893723}"/>
              </a:ext>
            </a:extLst>
          </p:cNvPr>
          <p:cNvSpPr>
            <a:spLocks noGrp="1"/>
          </p:cNvSpPr>
          <p:nvPr>
            <p:ph type="sldNum" sz="quarter" idx="12"/>
          </p:nvPr>
        </p:nvSpPr>
        <p:spPr/>
        <p:txBody>
          <a:bodyPr/>
          <a:lstStyle>
            <a:lvl1pPr>
              <a:defRPr/>
            </a:lvl1pPr>
          </a:lstStyle>
          <a:p>
            <a:pPr>
              <a:defRPr/>
            </a:pPr>
            <a:fld id="{91FDC1D6-E2BA-4760-86E6-3088D30BEF49}" type="slidenum">
              <a:rPr lang="en-US" altLang="en-US"/>
              <a:pPr>
                <a:defRPr/>
              </a:pPr>
              <a:t>‹#›</a:t>
            </a:fld>
            <a:endParaRPr lang="en-US" altLang="en-US"/>
          </a:p>
        </p:txBody>
      </p:sp>
    </p:spTree>
    <p:extLst>
      <p:ext uri="{BB962C8B-B14F-4D97-AF65-F5344CB8AC3E}">
        <p14:creationId xmlns:p14="http://schemas.microsoft.com/office/powerpoint/2010/main" val="2414830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B85F1D-569B-49E4-82B0-A6C3B830A9EE}"/>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06430562-B248-844C-D04F-501B5AFE6A7A}"/>
              </a:ext>
            </a:extLst>
          </p:cNvPr>
          <p:cNvSpPr>
            <a:spLocks noGrp="1"/>
          </p:cNvSpPr>
          <p:nvPr>
            <p:ph type="ftr" sz="quarter" idx="11"/>
          </p:nvPr>
        </p:nvSpPr>
        <p:spPr/>
        <p:txBody>
          <a:bodyPr/>
          <a:lstStyle>
            <a:lvl1pPr>
              <a:defRPr/>
            </a:lvl1pPr>
          </a:lstStyle>
          <a:p>
            <a:pPr>
              <a:defRPr/>
            </a:pPr>
            <a:r>
              <a:rPr lang="en-US" altLang="en-US"/>
              <a:t>1-BDAG</a:t>
            </a:r>
          </a:p>
        </p:txBody>
      </p:sp>
      <p:sp>
        <p:nvSpPr>
          <p:cNvPr id="6" name="Slide Number Placeholder 5">
            <a:extLst>
              <a:ext uri="{FF2B5EF4-FFF2-40B4-BE49-F238E27FC236}">
                <a16:creationId xmlns:a16="http://schemas.microsoft.com/office/drawing/2014/main" id="{16845A95-234B-6EDE-3186-9F54B34DEF75}"/>
              </a:ext>
            </a:extLst>
          </p:cNvPr>
          <p:cNvSpPr>
            <a:spLocks noGrp="1"/>
          </p:cNvSpPr>
          <p:nvPr>
            <p:ph type="sldNum" sz="quarter" idx="12"/>
          </p:nvPr>
        </p:nvSpPr>
        <p:spPr/>
        <p:txBody>
          <a:bodyPr/>
          <a:lstStyle>
            <a:lvl1pPr>
              <a:defRPr/>
            </a:lvl1pPr>
          </a:lstStyle>
          <a:p>
            <a:pPr>
              <a:defRPr/>
            </a:pPr>
            <a:fld id="{46AEF97D-F98D-4D5B-A047-224C02495BC7}" type="slidenum">
              <a:rPr lang="en-US" altLang="en-US"/>
              <a:pPr>
                <a:defRPr/>
              </a:pPr>
              <a:t>‹#›</a:t>
            </a:fld>
            <a:endParaRPr lang="en-US" altLang="en-US"/>
          </a:p>
        </p:txBody>
      </p:sp>
    </p:spTree>
    <p:extLst>
      <p:ext uri="{BB962C8B-B14F-4D97-AF65-F5344CB8AC3E}">
        <p14:creationId xmlns:p14="http://schemas.microsoft.com/office/powerpoint/2010/main" val="3813974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8AFBF67C-555E-8F97-6CCF-94C19FC22E4E}"/>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FE353608-131E-558B-5FA9-A1811F8897FE}"/>
              </a:ext>
            </a:extLst>
          </p:cNvPr>
          <p:cNvSpPr>
            <a:spLocks noGrp="1"/>
          </p:cNvSpPr>
          <p:nvPr>
            <p:ph type="ftr" sz="quarter" idx="11"/>
          </p:nvPr>
        </p:nvSpPr>
        <p:spPr/>
        <p:txBody>
          <a:bodyPr/>
          <a:lstStyle>
            <a:lvl1pPr>
              <a:defRPr/>
            </a:lvl1pPr>
          </a:lstStyle>
          <a:p>
            <a:pPr>
              <a:defRPr/>
            </a:pPr>
            <a:r>
              <a:rPr lang="en-US" altLang="en-US"/>
              <a:t>1-BDAG</a:t>
            </a:r>
          </a:p>
        </p:txBody>
      </p:sp>
      <p:sp>
        <p:nvSpPr>
          <p:cNvPr id="7" name="Slide Number Placeholder 5">
            <a:extLst>
              <a:ext uri="{FF2B5EF4-FFF2-40B4-BE49-F238E27FC236}">
                <a16:creationId xmlns:a16="http://schemas.microsoft.com/office/drawing/2014/main" id="{074A0ADA-1100-AC6E-ABCA-9A7C0E96EE2B}"/>
              </a:ext>
            </a:extLst>
          </p:cNvPr>
          <p:cNvSpPr>
            <a:spLocks noGrp="1"/>
          </p:cNvSpPr>
          <p:nvPr>
            <p:ph type="sldNum" sz="quarter" idx="12"/>
          </p:nvPr>
        </p:nvSpPr>
        <p:spPr/>
        <p:txBody>
          <a:bodyPr/>
          <a:lstStyle>
            <a:lvl1pPr>
              <a:defRPr/>
            </a:lvl1pPr>
          </a:lstStyle>
          <a:p>
            <a:pPr>
              <a:defRPr/>
            </a:pPr>
            <a:fld id="{1FE26F89-385C-4545-A6C3-D2A4EBC9E6FA}" type="slidenum">
              <a:rPr lang="en-US" altLang="en-US"/>
              <a:pPr>
                <a:defRPr/>
              </a:pPr>
              <a:t>‹#›</a:t>
            </a:fld>
            <a:endParaRPr lang="en-US" altLang="en-US"/>
          </a:p>
        </p:txBody>
      </p:sp>
    </p:spTree>
    <p:extLst>
      <p:ext uri="{BB962C8B-B14F-4D97-AF65-F5344CB8AC3E}">
        <p14:creationId xmlns:p14="http://schemas.microsoft.com/office/powerpoint/2010/main" val="3727062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7B58F821-69EC-20A0-FA41-677C028864ED}"/>
              </a:ext>
            </a:extLst>
          </p:cNvPr>
          <p:cNvSpPr>
            <a:spLocks noGrp="1"/>
          </p:cNvSpPr>
          <p:nvPr>
            <p:ph type="dt" sz="half" idx="10"/>
          </p:nvPr>
        </p:nvSpPr>
        <p:spPr/>
        <p:txBody>
          <a:bodyPr/>
          <a:lstStyle>
            <a:lvl1pPr>
              <a:defRPr/>
            </a:lvl1pPr>
          </a:lstStyle>
          <a:p>
            <a:pPr>
              <a:defRPr/>
            </a:pPr>
            <a:endParaRPr lang="en-US" altLang="en-US"/>
          </a:p>
        </p:txBody>
      </p:sp>
      <p:sp>
        <p:nvSpPr>
          <p:cNvPr id="8" name="Footer Placeholder 4">
            <a:extLst>
              <a:ext uri="{FF2B5EF4-FFF2-40B4-BE49-F238E27FC236}">
                <a16:creationId xmlns:a16="http://schemas.microsoft.com/office/drawing/2014/main" id="{7D8295AB-F0DC-3FE0-00C6-00A900BCABB3}"/>
              </a:ext>
            </a:extLst>
          </p:cNvPr>
          <p:cNvSpPr>
            <a:spLocks noGrp="1"/>
          </p:cNvSpPr>
          <p:nvPr>
            <p:ph type="ftr" sz="quarter" idx="11"/>
          </p:nvPr>
        </p:nvSpPr>
        <p:spPr/>
        <p:txBody>
          <a:bodyPr/>
          <a:lstStyle>
            <a:lvl1pPr>
              <a:defRPr/>
            </a:lvl1pPr>
          </a:lstStyle>
          <a:p>
            <a:pPr>
              <a:defRPr/>
            </a:pPr>
            <a:r>
              <a:rPr lang="en-US" altLang="en-US"/>
              <a:t>1-BDAG</a:t>
            </a:r>
          </a:p>
        </p:txBody>
      </p:sp>
      <p:sp>
        <p:nvSpPr>
          <p:cNvPr id="9" name="Slide Number Placeholder 5">
            <a:extLst>
              <a:ext uri="{FF2B5EF4-FFF2-40B4-BE49-F238E27FC236}">
                <a16:creationId xmlns:a16="http://schemas.microsoft.com/office/drawing/2014/main" id="{28D44700-1180-C7BB-66A7-C90259F71320}"/>
              </a:ext>
            </a:extLst>
          </p:cNvPr>
          <p:cNvSpPr>
            <a:spLocks noGrp="1"/>
          </p:cNvSpPr>
          <p:nvPr>
            <p:ph type="sldNum" sz="quarter" idx="12"/>
          </p:nvPr>
        </p:nvSpPr>
        <p:spPr/>
        <p:txBody>
          <a:bodyPr/>
          <a:lstStyle>
            <a:lvl1pPr>
              <a:defRPr/>
            </a:lvl1pPr>
          </a:lstStyle>
          <a:p>
            <a:pPr>
              <a:defRPr/>
            </a:pPr>
            <a:fld id="{F5B363E1-22B7-4A2B-8B4B-AF728DC855E7}" type="slidenum">
              <a:rPr lang="en-US" altLang="en-US"/>
              <a:pPr>
                <a:defRPr/>
              </a:pPr>
              <a:t>‹#›</a:t>
            </a:fld>
            <a:endParaRPr lang="en-US" altLang="en-US"/>
          </a:p>
        </p:txBody>
      </p:sp>
    </p:spTree>
    <p:extLst>
      <p:ext uri="{BB962C8B-B14F-4D97-AF65-F5344CB8AC3E}">
        <p14:creationId xmlns:p14="http://schemas.microsoft.com/office/powerpoint/2010/main" val="246924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7390387-8713-232C-8D01-562386C0AA7F}"/>
              </a:ext>
            </a:extLst>
          </p:cNvPr>
          <p:cNvSpPr>
            <a:spLocks noGrp="1"/>
          </p:cNvSpPr>
          <p:nvPr>
            <p:ph type="dt" sz="half" idx="10"/>
          </p:nvPr>
        </p:nvSpPr>
        <p:spPr/>
        <p:txBody>
          <a:bodyPr/>
          <a:lstStyle>
            <a:lvl1pPr>
              <a:defRPr/>
            </a:lvl1pPr>
          </a:lstStyle>
          <a:p>
            <a:pPr>
              <a:defRPr/>
            </a:pPr>
            <a:endParaRPr lang="en-US" altLang="en-US"/>
          </a:p>
        </p:txBody>
      </p:sp>
      <p:sp>
        <p:nvSpPr>
          <p:cNvPr id="4" name="Footer Placeholder 4">
            <a:extLst>
              <a:ext uri="{FF2B5EF4-FFF2-40B4-BE49-F238E27FC236}">
                <a16:creationId xmlns:a16="http://schemas.microsoft.com/office/drawing/2014/main" id="{932A5260-8008-DD91-1AB3-7CA8E90F71BA}"/>
              </a:ext>
            </a:extLst>
          </p:cNvPr>
          <p:cNvSpPr>
            <a:spLocks noGrp="1"/>
          </p:cNvSpPr>
          <p:nvPr>
            <p:ph type="ftr" sz="quarter" idx="11"/>
          </p:nvPr>
        </p:nvSpPr>
        <p:spPr/>
        <p:txBody>
          <a:bodyPr/>
          <a:lstStyle>
            <a:lvl1pPr>
              <a:defRPr/>
            </a:lvl1pPr>
          </a:lstStyle>
          <a:p>
            <a:pPr>
              <a:defRPr/>
            </a:pPr>
            <a:r>
              <a:rPr lang="en-US" altLang="en-US"/>
              <a:t>1-BDAG</a:t>
            </a:r>
          </a:p>
        </p:txBody>
      </p:sp>
      <p:sp>
        <p:nvSpPr>
          <p:cNvPr id="5" name="Slide Number Placeholder 5">
            <a:extLst>
              <a:ext uri="{FF2B5EF4-FFF2-40B4-BE49-F238E27FC236}">
                <a16:creationId xmlns:a16="http://schemas.microsoft.com/office/drawing/2014/main" id="{DA2FA4AA-F5D4-35E0-FBBD-CB0D6BB24DAA}"/>
              </a:ext>
            </a:extLst>
          </p:cNvPr>
          <p:cNvSpPr>
            <a:spLocks noGrp="1"/>
          </p:cNvSpPr>
          <p:nvPr>
            <p:ph type="sldNum" sz="quarter" idx="12"/>
          </p:nvPr>
        </p:nvSpPr>
        <p:spPr/>
        <p:txBody>
          <a:bodyPr/>
          <a:lstStyle>
            <a:lvl1pPr>
              <a:defRPr/>
            </a:lvl1pPr>
          </a:lstStyle>
          <a:p>
            <a:pPr>
              <a:defRPr/>
            </a:pPr>
            <a:fld id="{5F633642-E92A-4A50-A8C9-89F31132BF28}" type="slidenum">
              <a:rPr lang="en-US" altLang="en-US"/>
              <a:pPr>
                <a:defRPr/>
              </a:pPr>
              <a:t>‹#›</a:t>
            </a:fld>
            <a:endParaRPr lang="en-US" altLang="en-US"/>
          </a:p>
        </p:txBody>
      </p:sp>
    </p:spTree>
    <p:extLst>
      <p:ext uri="{BB962C8B-B14F-4D97-AF65-F5344CB8AC3E}">
        <p14:creationId xmlns:p14="http://schemas.microsoft.com/office/powerpoint/2010/main" val="1597523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023D8EF-C2C9-A3A6-F98C-3853F981D8C6}"/>
              </a:ext>
            </a:extLst>
          </p:cNvPr>
          <p:cNvSpPr>
            <a:spLocks noGrp="1"/>
          </p:cNvSpPr>
          <p:nvPr>
            <p:ph type="dt" sz="half" idx="10"/>
          </p:nvPr>
        </p:nvSpPr>
        <p:spPr/>
        <p:txBody>
          <a:bodyPr/>
          <a:lstStyle>
            <a:lvl1pPr>
              <a:defRPr/>
            </a:lvl1pPr>
          </a:lstStyle>
          <a:p>
            <a:pPr>
              <a:defRPr/>
            </a:pPr>
            <a:endParaRPr lang="en-US" altLang="en-US"/>
          </a:p>
        </p:txBody>
      </p:sp>
      <p:sp>
        <p:nvSpPr>
          <p:cNvPr id="3" name="Footer Placeholder 4">
            <a:extLst>
              <a:ext uri="{FF2B5EF4-FFF2-40B4-BE49-F238E27FC236}">
                <a16:creationId xmlns:a16="http://schemas.microsoft.com/office/drawing/2014/main" id="{8B322E89-24C1-E8AA-61A8-F47A251BE9AF}"/>
              </a:ext>
            </a:extLst>
          </p:cNvPr>
          <p:cNvSpPr>
            <a:spLocks noGrp="1"/>
          </p:cNvSpPr>
          <p:nvPr>
            <p:ph type="ftr" sz="quarter" idx="11"/>
          </p:nvPr>
        </p:nvSpPr>
        <p:spPr/>
        <p:txBody>
          <a:bodyPr/>
          <a:lstStyle>
            <a:lvl1pPr>
              <a:defRPr/>
            </a:lvl1pPr>
          </a:lstStyle>
          <a:p>
            <a:pPr>
              <a:defRPr/>
            </a:pPr>
            <a:r>
              <a:rPr lang="en-US" altLang="en-US"/>
              <a:t>1-BDAG</a:t>
            </a:r>
          </a:p>
        </p:txBody>
      </p:sp>
      <p:sp>
        <p:nvSpPr>
          <p:cNvPr id="4" name="Slide Number Placeholder 5">
            <a:extLst>
              <a:ext uri="{FF2B5EF4-FFF2-40B4-BE49-F238E27FC236}">
                <a16:creationId xmlns:a16="http://schemas.microsoft.com/office/drawing/2014/main" id="{DC6DCA8D-8246-C680-2ED2-EEA9C9BD977B}"/>
              </a:ext>
            </a:extLst>
          </p:cNvPr>
          <p:cNvSpPr>
            <a:spLocks noGrp="1"/>
          </p:cNvSpPr>
          <p:nvPr>
            <p:ph type="sldNum" sz="quarter" idx="12"/>
          </p:nvPr>
        </p:nvSpPr>
        <p:spPr/>
        <p:txBody>
          <a:bodyPr/>
          <a:lstStyle>
            <a:lvl1pPr>
              <a:defRPr/>
            </a:lvl1pPr>
          </a:lstStyle>
          <a:p>
            <a:pPr>
              <a:defRPr/>
            </a:pPr>
            <a:fld id="{A1194D8B-01C8-415F-9D3D-FCE95944E69C}" type="slidenum">
              <a:rPr lang="en-US" altLang="en-US"/>
              <a:pPr>
                <a:defRPr/>
              </a:pPr>
              <a:t>‹#›</a:t>
            </a:fld>
            <a:endParaRPr lang="en-US" altLang="en-US"/>
          </a:p>
        </p:txBody>
      </p:sp>
    </p:spTree>
    <p:extLst>
      <p:ext uri="{BB962C8B-B14F-4D97-AF65-F5344CB8AC3E}">
        <p14:creationId xmlns:p14="http://schemas.microsoft.com/office/powerpoint/2010/main" val="3762821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34558EC-7E05-0739-5D91-7FA8E57B1B87}"/>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1A053216-A3B2-FCCF-8723-D44B87567FBE}"/>
              </a:ext>
            </a:extLst>
          </p:cNvPr>
          <p:cNvSpPr>
            <a:spLocks noGrp="1"/>
          </p:cNvSpPr>
          <p:nvPr>
            <p:ph type="ftr" sz="quarter" idx="11"/>
          </p:nvPr>
        </p:nvSpPr>
        <p:spPr/>
        <p:txBody>
          <a:bodyPr/>
          <a:lstStyle>
            <a:lvl1pPr>
              <a:defRPr/>
            </a:lvl1pPr>
          </a:lstStyle>
          <a:p>
            <a:pPr>
              <a:defRPr/>
            </a:pPr>
            <a:r>
              <a:rPr lang="en-US" altLang="en-US"/>
              <a:t>1-BDAG</a:t>
            </a:r>
          </a:p>
        </p:txBody>
      </p:sp>
      <p:sp>
        <p:nvSpPr>
          <p:cNvPr id="7" name="Slide Number Placeholder 5">
            <a:extLst>
              <a:ext uri="{FF2B5EF4-FFF2-40B4-BE49-F238E27FC236}">
                <a16:creationId xmlns:a16="http://schemas.microsoft.com/office/drawing/2014/main" id="{250166FF-DDC7-7AA2-72EE-2D722610453B}"/>
              </a:ext>
            </a:extLst>
          </p:cNvPr>
          <p:cNvSpPr>
            <a:spLocks noGrp="1"/>
          </p:cNvSpPr>
          <p:nvPr>
            <p:ph type="sldNum" sz="quarter" idx="12"/>
          </p:nvPr>
        </p:nvSpPr>
        <p:spPr/>
        <p:txBody>
          <a:bodyPr/>
          <a:lstStyle>
            <a:lvl1pPr>
              <a:defRPr/>
            </a:lvl1pPr>
          </a:lstStyle>
          <a:p>
            <a:pPr>
              <a:defRPr/>
            </a:pPr>
            <a:fld id="{89106D3E-0EBD-49B2-AD07-9B6D524378A4}" type="slidenum">
              <a:rPr lang="en-US" altLang="en-US"/>
              <a:pPr>
                <a:defRPr/>
              </a:pPr>
              <a:t>‹#›</a:t>
            </a:fld>
            <a:endParaRPr lang="en-US" altLang="en-US"/>
          </a:p>
        </p:txBody>
      </p:sp>
    </p:spTree>
    <p:extLst>
      <p:ext uri="{BB962C8B-B14F-4D97-AF65-F5344CB8AC3E}">
        <p14:creationId xmlns:p14="http://schemas.microsoft.com/office/powerpoint/2010/main" val="972935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5831782D-1749-AB69-52C8-7FF1E41A90B7}"/>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A2650046-26E1-D8D3-0D3F-787EBE70D674}"/>
              </a:ext>
            </a:extLst>
          </p:cNvPr>
          <p:cNvSpPr>
            <a:spLocks noGrp="1"/>
          </p:cNvSpPr>
          <p:nvPr>
            <p:ph type="ftr" sz="quarter" idx="11"/>
          </p:nvPr>
        </p:nvSpPr>
        <p:spPr/>
        <p:txBody>
          <a:bodyPr/>
          <a:lstStyle>
            <a:lvl1pPr>
              <a:defRPr/>
            </a:lvl1pPr>
          </a:lstStyle>
          <a:p>
            <a:pPr>
              <a:defRPr/>
            </a:pPr>
            <a:r>
              <a:rPr lang="en-US" altLang="en-US"/>
              <a:t>1-BDAG</a:t>
            </a:r>
          </a:p>
        </p:txBody>
      </p:sp>
      <p:sp>
        <p:nvSpPr>
          <p:cNvPr id="7" name="Slide Number Placeholder 5">
            <a:extLst>
              <a:ext uri="{FF2B5EF4-FFF2-40B4-BE49-F238E27FC236}">
                <a16:creationId xmlns:a16="http://schemas.microsoft.com/office/drawing/2014/main" id="{E253320F-9112-982B-505A-D5C12B327630}"/>
              </a:ext>
            </a:extLst>
          </p:cNvPr>
          <p:cNvSpPr>
            <a:spLocks noGrp="1"/>
          </p:cNvSpPr>
          <p:nvPr>
            <p:ph type="sldNum" sz="quarter" idx="12"/>
          </p:nvPr>
        </p:nvSpPr>
        <p:spPr/>
        <p:txBody>
          <a:bodyPr/>
          <a:lstStyle>
            <a:lvl1pPr>
              <a:defRPr/>
            </a:lvl1pPr>
          </a:lstStyle>
          <a:p>
            <a:pPr>
              <a:defRPr/>
            </a:pPr>
            <a:fld id="{42AFA1E4-E4B7-488F-AEEF-68D0E5324568}" type="slidenum">
              <a:rPr lang="en-US" altLang="en-US"/>
              <a:pPr>
                <a:defRPr/>
              </a:pPr>
              <a:t>‹#›</a:t>
            </a:fld>
            <a:endParaRPr lang="en-US" altLang="en-US"/>
          </a:p>
        </p:txBody>
      </p:sp>
    </p:spTree>
    <p:extLst>
      <p:ext uri="{BB962C8B-B14F-4D97-AF65-F5344CB8AC3E}">
        <p14:creationId xmlns:p14="http://schemas.microsoft.com/office/powerpoint/2010/main" val="1522014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AF085D-E105-3EB7-F557-F8B7BE48B6B4}"/>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EA1E815F-7704-1C5D-54D1-C33689BF9B36}"/>
              </a:ext>
            </a:extLst>
          </p:cNvPr>
          <p:cNvSpPr>
            <a:spLocks noGrp="1"/>
          </p:cNvSpPr>
          <p:nvPr>
            <p:ph type="ftr" sz="quarter" idx="11"/>
          </p:nvPr>
        </p:nvSpPr>
        <p:spPr/>
        <p:txBody>
          <a:bodyPr/>
          <a:lstStyle>
            <a:lvl1pPr>
              <a:defRPr/>
            </a:lvl1pPr>
          </a:lstStyle>
          <a:p>
            <a:pPr>
              <a:defRPr/>
            </a:pPr>
            <a:r>
              <a:rPr lang="en-US" altLang="en-US"/>
              <a:t>1-BDAG</a:t>
            </a:r>
          </a:p>
        </p:txBody>
      </p:sp>
      <p:sp>
        <p:nvSpPr>
          <p:cNvPr id="6" name="Slide Number Placeholder 5">
            <a:extLst>
              <a:ext uri="{FF2B5EF4-FFF2-40B4-BE49-F238E27FC236}">
                <a16:creationId xmlns:a16="http://schemas.microsoft.com/office/drawing/2014/main" id="{65CCE68E-DFEE-D3B5-DB4F-10F0BE19EE3B}"/>
              </a:ext>
            </a:extLst>
          </p:cNvPr>
          <p:cNvSpPr>
            <a:spLocks noGrp="1"/>
          </p:cNvSpPr>
          <p:nvPr>
            <p:ph type="sldNum" sz="quarter" idx="12"/>
          </p:nvPr>
        </p:nvSpPr>
        <p:spPr/>
        <p:txBody>
          <a:bodyPr/>
          <a:lstStyle>
            <a:lvl1pPr>
              <a:defRPr/>
            </a:lvl1pPr>
          </a:lstStyle>
          <a:p>
            <a:pPr>
              <a:defRPr/>
            </a:pPr>
            <a:fld id="{83D8CBA3-9B68-43A6-A638-46E928AAFF90}" type="slidenum">
              <a:rPr lang="en-US" altLang="en-US"/>
              <a:pPr>
                <a:defRPr/>
              </a:pPr>
              <a:t>‹#›</a:t>
            </a:fld>
            <a:endParaRPr lang="en-US" altLang="en-US"/>
          </a:p>
        </p:txBody>
      </p:sp>
    </p:spTree>
    <p:extLst>
      <p:ext uri="{BB962C8B-B14F-4D97-AF65-F5344CB8AC3E}">
        <p14:creationId xmlns:p14="http://schemas.microsoft.com/office/powerpoint/2010/main" val="3957992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0A62BB8-1B00-4A72-EB2D-A3A8861ED9FC}"/>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CDEAE4F5-F941-4414-DF13-71075057F58F}"/>
              </a:ext>
            </a:extLst>
          </p:cNvPr>
          <p:cNvSpPr>
            <a:spLocks noGrp="1"/>
          </p:cNvSpPr>
          <p:nvPr>
            <p:ph type="ftr" sz="quarter" idx="11"/>
          </p:nvPr>
        </p:nvSpPr>
        <p:spPr/>
        <p:txBody>
          <a:bodyPr/>
          <a:lstStyle>
            <a:lvl1pPr>
              <a:defRPr/>
            </a:lvl1pPr>
          </a:lstStyle>
          <a:p>
            <a:pPr>
              <a:defRPr/>
            </a:pPr>
            <a:r>
              <a:rPr lang="en-US" altLang="en-US"/>
              <a:t>1-BDAG</a:t>
            </a:r>
          </a:p>
        </p:txBody>
      </p:sp>
      <p:sp>
        <p:nvSpPr>
          <p:cNvPr id="6" name="Slide Number Placeholder 5">
            <a:extLst>
              <a:ext uri="{FF2B5EF4-FFF2-40B4-BE49-F238E27FC236}">
                <a16:creationId xmlns:a16="http://schemas.microsoft.com/office/drawing/2014/main" id="{244C72D9-3BA1-3EC0-2EE7-6D795F0E9A82}"/>
              </a:ext>
            </a:extLst>
          </p:cNvPr>
          <p:cNvSpPr>
            <a:spLocks noGrp="1"/>
          </p:cNvSpPr>
          <p:nvPr>
            <p:ph type="sldNum" sz="quarter" idx="12"/>
          </p:nvPr>
        </p:nvSpPr>
        <p:spPr/>
        <p:txBody>
          <a:bodyPr/>
          <a:lstStyle>
            <a:lvl1pPr>
              <a:defRPr/>
            </a:lvl1pPr>
          </a:lstStyle>
          <a:p>
            <a:pPr>
              <a:defRPr/>
            </a:pPr>
            <a:fld id="{84E80972-0610-4114-8CE5-B4DBF98AD15E}" type="slidenum">
              <a:rPr lang="en-US" altLang="en-US"/>
              <a:pPr>
                <a:defRPr/>
              </a:pPr>
              <a:t>‹#›</a:t>
            </a:fld>
            <a:endParaRPr lang="en-US" altLang="en-US"/>
          </a:p>
        </p:txBody>
      </p:sp>
    </p:spTree>
    <p:extLst>
      <p:ext uri="{BB962C8B-B14F-4D97-AF65-F5344CB8AC3E}">
        <p14:creationId xmlns:p14="http://schemas.microsoft.com/office/powerpoint/2010/main" val="1038504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D201B2A-1990-25E8-0BD7-106507C13BDD}"/>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DE8E7D5-2B7E-CBCD-64E1-E37914EE1F8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269BF113-6596-F831-A691-A3F797AFC6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en-US" altLang="en-US"/>
          </a:p>
        </p:txBody>
      </p:sp>
      <p:sp>
        <p:nvSpPr>
          <p:cNvPr id="5" name="Footer Placeholder 4">
            <a:extLst>
              <a:ext uri="{FF2B5EF4-FFF2-40B4-BE49-F238E27FC236}">
                <a16:creationId xmlns:a16="http://schemas.microsoft.com/office/drawing/2014/main" id="{9723D9E6-C129-CDD5-69D4-411DBC35EA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r>
              <a:rPr lang="en-US" altLang="en-US"/>
              <a:t>1-BDAG</a:t>
            </a:r>
          </a:p>
        </p:txBody>
      </p:sp>
      <p:sp>
        <p:nvSpPr>
          <p:cNvPr id="6" name="Slide Number Placeholder 5">
            <a:extLst>
              <a:ext uri="{FF2B5EF4-FFF2-40B4-BE49-F238E27FC236}">
                <a16:creationId xmlns:a16="http://schemas.microsoft.com/office/drawing/2014/main" id="{AF44E148-3728-711F-04E0-781987A61A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AB711DDD-000A-4647-A7F9-9CDC571AC8F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270D394-6DB9-6114-EEFD-87EDDF4941B1}"/>
              </a:ext>
            </a:extLst>
          </p:cNvPr>
          <p:cNvSpPr txBox="1"/>
          <p:nvPr/>
        </p:nvSpPr>
        <p:spPr>
          <a:xfrm>
            <a:off x="1981200" y="976975"/>
            <a:ext cx="7924800" cy="2092881"/>
          </a:xfrm>
          <a:prstGeom prst="rect">
            <a:avLst/>
          </a:prstGeom>
          <a:noFill/>
        </p:spPr>
        <p:txBody>
          <a:bodyPr wrap="square">
            <a:spAutoFit/>
          </a:bodyPr>
          <a:lstStyle/>
          <a:p>
            <a:pPr algn="ctr" eaLnBrk="1" fontAlgn="auto" hangingPunct="1">
              <a:spcBef>
                <a:spcPts val="0"/>
              </a:spcBef>
              <a:spcAft>
                <a:spcPts val="0"/>
              </a:spcAft>
              <a:defRPr/>
            </a:pPr>
            <a:endParaRPr lang="en-US" sz="4200" dirty="0">
              <a:effectLst>
                <a:outerShdw blurRad="38100" dist="38100" dir="2700000" algn="tl">
                  <a:srgbClr val="000000">
                    <a:alpha val="43137"/>
                  </a:srgbClr>
                </a:outerShdw>
              </a:effectLst>
              <a:latin typeface="Papyrus" panose="03070502060502030205" pitchFamily="66" charset="0"/>
            </a:endParaRPr>
          </a:p>
          <a:p>
            <a:pPr algn="ctr" eaLnBrk="1" fontAlgn="auto" hangingPunct="1">
              <a:spcBef>
                <a:spcPts val="0"/>
              </a:spcBef>
              <a:spcAft>
                <a:spcPts val="0"/>
              </a:spcAft>
              <a:defRPr/>
            </a:pPr>
            <a:endParaRPr lang="en-US" sz="800" dirty="0">
              <a:effectLst>
                <a:outerShdw blurRad="38100" dist="38100" dir="2700000" algn="tl">
                  <a:srgbClr val="000000">
                    <a:alpha val="43137"/>
                  </a:srgbClr>
                </a:outerShdw>
              </a:effectLst>
              <a:latin typeface="Papyrus" panose="03070502060502030205" pitchFamily="66" charset="0"/>
            </a:endParaRPr>
          </a:p>
          <a:p>
            <a:pPr algn="ctr" eaLnBrk="1" fontAlgn="auto" hangingPunct="1">
              <a:spcBef>
                <a:spcPts val="0"/>
              </a:spcBef>
              <a:spcAft>
                <a:spcPts val="0"/>
              </a:spcAft>
              <a:defRPr/>
            </a:pPr>
            <a:r>
              <a:rPr lang="en-US" sz="8000" b="1" dirty="0">
                <a:effectLst>
                  <a:outerShdw blurRad="38100" dist="38100" dir="2700000" algn="tl">
                    <a:srgbClr val="000000">
                      <a:alpha val="43137"/>
                    </a:srgbClr>
                  </a:outerShdw>
                </a:effectLst>
                <a:latin typeface="Papyrus" panose="03070502060502030205" pitchFamily="66" charset="0"/>
              </a:rPr>
              <a:t>Matthew 10:5-15</a:t>
            </a:r>
          </a:p>
        </p:txBody>
      </p:sp>
      <p:sp>
        <p:nvSpPr>
          <p:cNvPr id="2" name="TextBox 1">
            <a:extLst>
              <a:ext uri="{FF2B5EF4-FFF2-40B4-BE49-F238E27FC236}">
                <a16:creationId xmlns:a16="http://schemas.microsoft.com/office/drawing/2014/main" id="{45259E3B-7188-1A45-369D-8C62EC26CD4B}"/>
              </a:ext>
            </a:extLst>
          </p:cNvPr>
          <p:cNvSpPr txBox="1"/>
          <p:nvPr/>
        </p:nvSpPr>
        <p:spPr>
          <a:xfrm>
            <a:off x="2819400" y="2971800"/>
            <a:ext cx="6629399" cy="707886"/>
          </a:xfrm>
          <a:prstGeom prst="rect">
            <a:avLst/>
          </a:prstGeom>
          <a:noFill/>
        </p:spPr>
        <p:txBody>
          <a:bodyPr wrap="square" rtlCol="0">
            <a:spAutoFit/>
          </a:bodyPr>
          <a:lstStyle/>
          <a:p>
            <a:r>
              <a:rPr lang="en-US" sz="4000" dirty="0"/>
              <a:t>7 Things We Learn about Jesus</a:t>
            </a:r>
          </a:p>
        </p:txBody>
      </p:sp>
      <p:sp>
        <p:nvSpPr>
          <p:cNvPr id="5" name="TextBox 4">
            <a:extLst>
              <a:ext uri="{FF2B5EF4-FFF2-40B4-BE49-F238E27FC236}">
                <a16:creationId xmlns:a16="http://schemas.microsoft.com/office/drawing/2014/main" id="{EC3A9C2E-A6E5-8517-CC3A-4ADE791E78F1}"/>
              </a:ext>
            </a:extLst>
          </p:cNvPr>
          <p:cNvSpPr txBox="1"/>
          <p:nvPr/>
        </p:nvSpPr>
        <p:spPr>
          <a:xfrm>
            <a:off x="5181600" y="3581400"/>
            <a:ext cx="1600200" cy="677108"/>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sz="3800" i="1" dirty="0">
                <a:solidFill>
                  <a:prstClr val="black"/>
                </a:solidFill>
              </a:rPr>
              <a:t>Part 2</a:t>
            </a:r>
            <a:endParaRPr kumimoji="0" lang="en-US" sz="3800" b="0" i="1"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55682B06-9F76-C7F7-4538-0E8B9FCE6D5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098616A-2DF9-B6BD-04E1-F54A7D19975B}"/>
              </a:ext>
            </a:extLst>
          </p:cNvPr>
          <p:cNvSpPr txBox="1"/>
          <p:nvPr/>
        </p:nvSpPr>
        <p:spPr>
          <a:xfrm>
            <a:off x="1219200" y="3070649"/>
            <a:ext cx="10591800" cy="1846659"/>
          </a:xfrm>
          <a:prstGeom prst="rect">
            <a:avLst/>
          </a:prstGeom>
          <a:noFill/>
        </p:spPr>
        <p:txBody>
          <a:bodyPr wrap="square">
            <a:spAutoFit/>
          </a:bodyPr>
          <a:lstStyle/>
          <a:p>
            <a:pPr marL="914400" indent="-342900">
              <a:buFont typeface="+mj-lt"/>
              <a:buAutoNum type="arabicPeriod"/>
            </a:pPr>
            <a:r>
              <a:rPr lang="en-US" sz="3200" dirty="0"/>
              <a:t>Do NOT go to the Gentiles.				    			 (v. 5)</a:t>
            </a:r>
          </a:p>
          <a:p>
            <a:pPr marL="914400" indent="-342900">
              <a:buFont typeface="+mj-lt"/>
              <a:buAutoNum type="arabicPeriod"/>
            </a:pPr>
            <a:r>
              <a:rPr lang="en-US" sz="3200" dirty="0"/>
              <a:t>Do NOT go to Samaritans.				    			 (v. 5)</a:t>
            </a:r>
          </a:p>
          <a:p>
            <a:pPr marL="914400" indent="-342900">
              <a:buFont typeface="+mj-lt"/>
              <a:buAutoNum type="arabicPeriod"/>
            </a:pPr>
            <a:r>
              <a:rPr lang="en-US" sz="3200" dirty="0"/>
              <a:t>GO to “the lost sheep of the house of Israel”  (v. 6)</a:t>
            </a:r>
          </a:p>
          <a:p>
            <a:endParaRPr lang="en-US" dirty="0"/>
          </a:p>
        </p:txBody>
      </p:sp>
      <p:sp>
        <p:nvSpPr>
          <p:cNvPr id="2" name="TextBox 1">
            <a:extLst>
              <a:ext uri="{FF2B5EF4-FFF2-40B4-BE49-F238E27FC236}">
                <a16:creationId xmlns:a16="http://schemas.microsoft.com/office/drawing/2014/main" id="{1835D2DE-7B37-7C89-893B-102A3974EB6A}"/>
              </a:ext>
            </a:extLst>
          </p:cNvPr>
          <p:cNvSpPr txBox="1"/>
          <p:nvPr/>
        </p:nvSpPr>
        <p:spPr>
          <a:xfrm>
            <a:off x="4847902" y="1600200"/>
            <a:ext cx="2496196" cy="1015663"/>
          </a:xfrm>
          <a:prstGeom prst="rect">
            <a:avLst/>
          </a:prstGeom>
          <a:noFill/>
        </p:spPr>
        <p:txBody>
          <a:bodyPr wrap="none" rtlCol="0">
            <a:spAutoFit/>
          </a:bodyPr>
          <a:lstStyle/>
          <a:p>
            <a:r>
              <a:rPr lang="en-US" sz="6000" dirty="0"/>
              <a:t>Outline</a:t>
            </a:r>
            <a:endParaRPr lang="en-US" dirty="0"/>
          </a:p>
        </p:txBody>
      </p:sp>
      <p:sp>
        <p:nvSpPr>
          <p:cNvPr id="5" name="TextBox 4">
            <a:extLst>
              <a:ext uri="{FF2B5EF4-FFF2-40B4-BE49-F238E27FC236}">
                <a16:creationId xmlns:a16="http://schemas.microsoft.com/office/drawing/2014/main" id="{537B7922-8CA3-6D94-00B1-B8E887849350}"/>
              </a:ext>
            </a:extLst>
          </p:cNvPr>
          <p:cNvSpPr txBox="1"/>
          <p:nvPr/>
        </p:nvSpPr>
        <p:spPr>
          <a:xfrm>
            <a:off x="838200" y="2442627"/>
            <a:ext cx="10820400" cy="646331"/>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36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Who to go to</a:t>
            </a:r>
            <a:r>
              <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(vv. 5-6)</a:t>
            </a:r>
          </a:p>
        </p:txBody>
      </p:sp>
    </p:spTree>
    <p:extLst>
      <p:ext uri="{BB962C8B-B14F-4D97-AF65-F5344CB8AC3E}">
        <p14:creationId xmlns:p14="http://schemas.microsoft.com/office/powerpoint/2010/main" val="338298765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327A4FBA-36F9-C56A-EF6B-7F1B901D637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1742EE9-64BE-D0CA-E637-A4681DA17440}"/>
              </a:ext>
            </a:extLst>
          </p:cNvPr>
          <p:cNvSpPr txBox="1"/>
          <p:nvPr/>
        </p:nvSpPr>
        <p:spPr>
          <a:xfrm>
            <a:off x="2514600" y="1524000"/>
            <a:ext cx="11201400" cy="646331"/>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sz="3600" dirty="0">
                <a:solidFill>
                  <a:prstClr val="black"/>
                </a:solidFill>
              </a:rPr>
              <a:t>7 Things We Learn About Jesus in this Text</a:t>
            </a:r>
            <a:endParaRPr kumimoji="0" lang="en-US" sz="5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652D6957-D712-6F61-7E30-120657367CDD}"/>
              </a:ext>
            </a:extLst>
          </p:cNvPr>
          <p:cNvSpPr txBox="1"/>
          <p:nvPr/>
        </p:nvSpPr>
        <p:spPr>
          <a:xfrm>
            <a:off x="190500" y="2209800"/>
            <a:ext cx="12001500" cy="2569934"/>
          </a:xfrm>
          <a:prstGeom prst="rect">
            <a:avLst/>
          </a:prstGeom>
          <a:noFill/>
        </p:spPr>
        <p:txBody>
          <a:bodyPr wrap="square">
            <a:spAutoFit/>
          </a:bodyPr>
          <a:lstStyle/>
          <a:p>
            <a:pPr marL="342900" indent="-342900">
              <a:buFont typeface="+mj-lt"/>
              <a:buAutoNum type="arabicParenR"/>
            </a:pPr>
            <a:r>
              <a:rPr lang="en-US" sz="2300" dirty="0"/>
              <a:t>He’s meticulous/detailed/organized in how he does things.  </a:t>
            </a:r>
            <a:r>
              <a:rPr lang="en-US" sz="2200" dirty="0"/>
              <a:t>			</a:t>
            </a:r>
            <a:r>
              <a:rPr lang="en-US" sz="2000" dirty="0"/>
              <a:t>			(vv. 5-15)  </a:t>
            </a:r>
            <a:endParaRPr lang="en-US" sz="2200" dirty="0"/>
          </a:p>
          <a:p>
            <a:pPr marL="342900" indent="-342900">
              <a:buFont typeface="+mj-lt"/>
              <a:buAutoNum type="arabicParenR"/>
            </a:pPr>
            <a:r>
              <a:rPr lang="en-US" sz="2300" dirty="0"/>
              <a:t>The Jewish people are important to Him</a:t>
            </a:r>
            <a:r>
              <a:rPr lang="en-US" sz="2200" dirty="0"/>
              <a:t>.  											</a:t>
            </a:r>
            <a:r>
              <a:rPr lang="en-US" sz="2000" dirty="0"/>
              <a:t>(vv. 5-6)</a:t>
            </a:r>
          </a:p>
          <a:p>
            <a:pPr marL="342900" indent="-342900">
              <a:buFont typeface="+mj-lt"/>
              <a:buAutoNum type="arabicParenR"/>
            </a:pPr>
            <a:r>
              <a:rPr lang="en-US" sz="2300" dirty="0"/>
              <a:t>He wants His people to proclaim the gospel. 		</a:t>
            </a:r>
            <a:r>
              <a:rPr lang="en-US" sz="2200" dirty="0"/>
              <a:t>								</a:t>
            </a:r>
            <a:r>
              <a:rPr lang="en-US" sz="2000" dirty="0"/>
              <a:t>(v. 7)</a:t>
            </a:r>
          </a:p>
          <a:p>
            <a:pPr marL="342900" indent="-342900">
              <a:buFont typeface="+mj-lt"/>
              <a:buAutoNum type="arabicParenR"/>
            </a:pPr>
            <a:r>
              <a:rPr lang="en-US" sz="2300" dirty="0"/>
              <a:t>He doesn’t want the gospel to become a means of great riches</a:t>
            </a:r>
            <a:r>
              <a:rPr lang="en-US" sz="2200" dirty="0"/>
              <a:t>. 					</a:t>
            </a:r>
            <a:r>
              <a:rPr lang="en-US" sz="2000" dirty="0"/>
              <a:t>(vv. 8-9)</a:t>
            </a:r>
          </a:p>
          <a:p>
            <a:pPr marL="342900" indent="-342900">
              <a:buFont typeface="+mj-lt"/>
              <a:buAutoNum type="arabicParenR"/>
            </a:pPr>
            <a:r>
              <a:rPr lang="en-US" sz="2300" dirty="0"/>
              <a:t>He wants His people to trust the Lord for their provisions.  </a:t>
            </a:r>
            <a:r>
              <a:rPr lang="en-US" sz="2200" dirty="0"/>
              <a:t>							</a:t>
            </a:r>
            <a:r>
              <a:rPr lang="en-US" sz="2000" dirty="0"/>
              <a:t>(v. 9-10)</a:t>
            </a:r>
          </a:p>
          <a:p>
            <a:pPr marL="342900" indent="-342900">
              <a:buFont typeface="+mj-lt"/>
              <a:buAutoNum type="arabicParenR"/>
            </a:pPr>
            <a:r>
              <a:rPr lang="en-US" sz="2300" dirty="0"/>
              <a:t>He wants His people to connect with the receptive/steer clear of the antagonistic</a:t>
            </a:r>
            <a:r>
              <a:rPr lang="en-US" sz="2200" dirty="0"/>
              <a:t>.  </a:t>
            </a:r>
            <a:r>
              <a:rPr lang="en-US" sz="2000" dirty="0"/>
              <a:t>(v. 12-14)</a:t>
            </a:r>
          </a:p>
          <a:p>
            <a:pPr marL="342900" indent="-342900">
              <a:buFont typeface="+mj-lt"/>
              <a:buAutoNum type="arabicParenR"/>
            </a:pPr>
            <a:r>
              <a:rPr lang="en-US" sz="2300" dirty="0"/>
              <a:t>He wants his people to know: Those that reject the gospel have severe judgment coming! </a:t>
            </a:r>
            <a:r>
              <a:rPr lang="en-US" sz="2000" dirty="0"/>
              <a:t>(v. 15)</a:t>
            </a:r>
            <a:endParaRPr lang="en-US" sz="2200" dirty="0"/>
          </a:p>
        </p:txBody>
      </p:sp>
    </p:spTree>
    <p:extLst>
      <p:ext uri="{BB962C8B-B14F-4D97-AF65-F5344CB8AC3E}">
        <p14:creationId xmlns:p14="http://schemas.microsoft.com/office/powerpoint/2010/main" val="222492985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7275E94E-ED4A-A6ED-4F9C-C1FE02D5F40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5057640-E5E8-E270-CFB4-A9699F4D6C0B}"/>
              </a:ext>
            </a:extLst>
          </p:cNvPr>
          <p:cNvSpPr txBox="1"/>
          <p:nvPr/>
        </p:nvSpPr>
        <p:spPr>
          <a:xfrm>
            <a:off x="2971800" y="1447800"/>
            <a:ext cx="6934200" cy="1015663"/>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6000" b="1" i="0" strike="noStrike" kern="1200" cap="none" spc="0" normalizeH="0" baseline="0" noProof="0" dirty="0">
                <a:ln>
                  <a:noFill/>
                </a:ln>
                <a:solidFill>
                  <a:prstClr val="black"/>
                </a:solidFill>
                <a:effectLst/>
                <a:uLnTx/>
                <a:uFillTx/>
                <a:latin typeface="Papyrus" panose="03070502060502030205" pitchFamily="66" charset="0"/>
                <a:ea typeface="+mn-ea"/>
                <a:cs typeface="+mn-cs"/>
              </a:rPr>
              <a:t>Matthew 10:5-15</a:t>
            </a:r>
            <a:endParaRPr kumimoji="0" lang="en-US" sz="5400" b="1" i="0" strike="noStrike" kern="1200" cap="none" spc="0" normalizeH="0" baseline="0" noProof="0" dirty="0">
              <a:ln>
                <a:noFill/>
              </a:ln>
              <a:solidFill>
                <a:prstClr val="black"/>
              </a:solidFill>
              <a:effectLst/>
              <a:uLnTx/>
              <a:uFillTx/>
              <a:latin typeface="Papyrus" panose="03070502060502030205" pitchFamily="66" charset="0"/>
              <a:ea typeface="+mn-ea"/>
              <a:cs typeface="+mn-cs"/>
            </a:endParaRPr>
          </a:p>
        </p:txBody>
      </p:sp>
      <p:sp>
        <p:nvSpPr>
          <p:cNvPr id="3" name="TextBox 2">
            <a:extLst>
              <a:ext uri="{FF2B5EF4-FFF2-40B4-BE49-F238E27FC236}">
                <a16:creationId xmlns:a16="http://schemas.microsoft.com/office/drawing/2014/main" id="{ADCD06B0-2F8C-7664-9492-30A4416649FA}"/>
              </a:ext>
            </a:extLst>
          </p:cNvPr>
          <p:cNvSpPr txBox="1"/>
          <p:nvPr/>
        </p:nvSpPr>
        <p:spPr>
          <a:xfrm>
            <a:off x="381000" y="2286000"/>
            <a:ext cx="11468100" cy="3816429"/>
          </a:xfrm>
          <a:prstGeom prst="rect">
            <a:avLst/>
          </a:prstGeom>
          <a:noFill/>
        </p:spPr>
        <p:txBody>
          <a:bodyPr wrap="square">
            <a:spAutoFit/>
          </a:bodyPr>
          <a:lstStyle/>
          <a:p>
            <a:r>
              <a:rPr lang="en-US" sz="2200" dirty="0"/>
              <a:t>These twelve Jesus sent out after instructing them, saying, “Do not go in the way of the Gentiles, and do not enter any city of the Samaritans; but rather go to the lost sheep of the house of Israel. “And as you go, preach, saying, ‘The kingdom of heaven is at hand.’ “Heal the sick, raise the dead, cleanse the lepers, cast out demons. Freely you received, freely give. “Do not acquire gold, or silver, or copper for your money belts, or a bag for your journey, or even two tunics, or sandals, or a staff; for the worker is worthy of his support. “And whatever city or village you enter, inquire who is worthy in it, and stay there until you leave. “Now as you enter the house, give it your greeting. “And if the house is worthy, let your peace come upon it. But if it is not worthy, let your peace return to you. “And whoever does not receive you, nor heed your words, as you leave that house or that city, shake the dust off your feet. “Truly I say to you, it will be more tolerable for the land of Sodom and Gomorrah in the day of judgment than for that city.</a:t>
            </a:r>
          </a:p>
        </p:txBody>
      </p:sp>
    </p:spTree>
    <p:extLst>
      <p:ext uri="{BB962C8B-B14F-4D97-AF65-F5344CB8AC3E}">
        <p14:creationId xmlns:p14="http://schemas.microsoft.com/office/powerpoint/2010/main" val="4184232756"/>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0E0FBF76-FCA4-1C30-099D-8E0E0844DD9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20EC201-1E39-E81E-A375-D54F85387952}"/>
              </a:ext>
            </a:extLst>
          </p:cNvPr>
          <p:cNvSpPr txBox="1"/>
          <p:nvPr/>
        </p:nvSpPr>
        <p:spPr>
          <a:xfrm>
            <a:off x="5029200" y="1752600"/>
            <a:ext cx="3752850" cy="923330"/>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sz="5400" u="sng" dirty="0">
                <a:solidFill>
                  <a:prstClr val="black"/>
                </a:solidFill>
              </a:rPr>
              <a:t>The 12</a:t>
            </a:r>
            <a:endParaRPr kumimoji="0" lang="en-US" sz="80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F39AFD43-1331-8CC4-D6F1-7D1AC7A5259B}"/>
              </a:ext>
            </a:extLst>
          </p:cNvPr>
          <p:cNvSpPr txBox="1"/>
          <p:nvPr/>
        </p:nvSpPr>
        <p:spPr>
          <a:xfrm>
            <a:off x="304800" y="2675930"/>
            <a:ext cx="12001500" cy="2431435"/>
          </a:xfrm>
          <a:prstGeom prst="rect">
            <a:avLst/>
          </a:prstGeom>
          <a:noFill/>
        </p:spPr>
        <p:txBody>
          <a:bodyPr wrap="square">
            <a:spAutoFit/>
          </a:bodyPr>
          <a:lstStyle/>
          <a:p>
            <a:pPr marL="457200" marR="0" lvl="0" indent="-457200" algn="l" defTabSz="457200" rtl="0" eaLnBrk="0" fontAlgn="base" latinLnBrk="0" hangingPunct="0">
              <a:lnSpc>
                <a:spcPct val="100000"/>
              </a:lnSpc>
              <a:spcBef>
                <a:spcPct val="0"/>
              </a:spcBef>
              <a:spcAft>
                <a:spcPct val="0"/>
              </a:spcAft>
              <a:buClrTx/>
              <a:buSzTx/>
              <a:buFont typeface="+mj-lt"/>
              <a:buAutoNum type="arabicParenR"/>
              <a:tabLst/>
              <a:defRPr/>
            </a:pPr>
            <a:r>
              <a:rPr kumimoji="0" lang="en-US" sz="3800" b="0" i="0" u="none" strike="noStrike" kern="1200" cap="none" spc="0" normalizeH="0" baseline="0" noProof="0" dirty="0">
                <a:ln>
                  <a:noFill/>
                </a:ln>
                <a:solidFill>
                  <a:prstClr val="black"/>
                </a:solidFill>
                <a:effectLst/>
                <a:uLnTx/>
                <a:uFillTx/>
              </a:rPr>
              <a:t> </a:t>
            </a:r>
            <a:r>
              <a:rPr kumimoji="0" lang="en-US" sz="3800" b="0" i="0" u="sng" strike="noStrike" kern="1200" cap="none" spc="0" normalizeH="0" baseline="0" noProof="0" dirty="0">
                <a:ln>
                  <a:noFill/>
                </a:ln>
                <a:solidFill>
                  <a:prstClr val="black"/>
                </a:solidFill>
                <a:effectLst/>
                <a:uLnTx/>
                <a:uFillTx/>
              </a:rPr>
              <a:t>Peter</a:t>
            </a:r>
            <a:r>
              <a:rPr kumimoji="0" lang="en-US" sz="3800" b="0" i="0" u="none" strike="noStrike" kern="1200" cap="none" spc="0" normalizeH="0" noProof="0" dirty="0">
                <a:ln>
                  <a:noFill/>
                </a:ln>
                <a:solidFill>
                  <a:prstClr val="black"/>
                </a:solidFill>
                <a:effectLst/>
                <a:uLnTx/>
                <a:uFillTx/>
              </a:rPr>
              <a:t> and Andrew, James and John.</a:t>
            </a:r>
          </a:p>
          <a:p>
            <a:pPr marL="457200" marR="0" lvl="0" indent="-457200" algn="l" defTabSz="457200" rtl="0" eaLnBrk="0" fontAlgn="base" latinLnBrk="0" hangingPunct="0">
              <a:lnSpc>
                <a:spcPct val="100000"/>
              </a:lnSpc>
              <a:spcBef>
                <a:spcPct val="0"/>
              </a:spcBef>
              <a:spcAft>
                <a:spcPct val="0"/>
              </a:spcAft>
              <a:buClrTx/>
              <a:buSzTx/>
              <a:buFont typeface="+mj-lt"/>
              <a:buAutoNum type="arabicParenR"/>
              <a:tabLst/>
              <a:defRPr/>
            </a:pPr>
            <a:r>
              <a:rPr lang="en-US" sz="3800" baseline="0" dirty="0">
                <a:solidFill>
                  <a:prstClr val="black"/>
                </a:solidFill>
              </a:rPr>
              <a:t> </a:t>
            </a:r>
            <a:r>
              <a:rPr lang="en-US" sz="3800" u="sng" baseline="0" dirty="0">
                <a:solidFill>
                  <a:prstClr val="black"/>
                </a:solidFill>
              </a:rPr>
              <a:t>Philip</a:t>
            </a:r>
            <a:r>
              <a:rPr lang="en-US" sz="3800" baseline="0" dirty="0">
                <a:solidFill>
                  <a:prstClr val="black"/>
                </a:solidFill>
              </a:rPr>
              <a:t>,</a:t>
            </a:r>
            <a:r>
              <a:rPr lang="en-US" sz="3800" dirty="0">
                <a:solidFill>
                  <a:prstClr val="black"/>
                </a:solidFill>
              </a:rPr>
              <a:t> Bartholemew (Nathaniel), Thomas, Matthew.</a:t>
            </a:r>
          </a:p>
          <a:p>
            <a:pPr marL="457200" marR="0" lvl="0" indent="-457200" algn="l" defTabSz="457200" rtl="0" eaLnBrk="0" fontAlgn="base" latinLnBrk="0" hangingPunct="0">
              <a:lnSpc>
                <a:spcPct val="100000"/>
              </a:lnSpc>
              <a:spcBef>
                <a:spcPct val="0"/>
              </a:spcBef>
              <a:spcAft>
                <a:spcPct val="0"/>
              </a:spcAft>
              <a:buClrTx/>
              <a:buSzTx/>
              <a:buFont typeface="+mj-lt"/>
              <a:buAutoNum type="arabicParenR"/>
              <a:tabLst/>
              <a:defRPr/>
            </a:pPr>
            <a:r>
              <a:rPr kumimoji="0" lang="en-US" sz="3800" b="0" i="0" u="none" strike="noStrike" kern="1200" cap="none" spc="0" normalizeH="0" baseline="0" noProof="0" dirty="0">
                <a:ln>
                  <a:noFill/>
                </a:ln>
                <a:solidFill>
                  <a:prstClr val="black"/>
                </a:solidFill>
                <a:effectLst/>
                <a:uLnTx/>
                <a:uFillTx/>
              </a:rPr>
              <a:t> </a:t>
            </a:r>
            <a:r>
              <a:rPr kumimoji="0" lang="en-US" sz="3800" b="0" u="sng" strike="noStrike" kern="1200" cap="none" spc="0" normalizeH="0" baseline="0" noProof="0" dirty="0">
                <a:ln>
                  <a:noFill/>
                </a:ln>
                <a:solidFill>
                  <a:prstClr val="black"/>
                </a:solidFill>
                <a:effectLst/>
                <a:uLnTx/>
                <a:uFillTx/>
              </a:rPr>
              <a:t>James</a:t>
            </a:r>
            <a:r>
              <a:rPr kumimoji="0" lang="en-US" sz="3800" b="0" i="0" u="none" strike="noStrike" kern="1200" cap="none" spc="0" normalizeH="0" noProof="0" dirty="0">
                <a:ln>
                  <a:noFill/>
                </a:ln>
                <a:solidFill>
                  <a:prstClr val="black"/>
                </a:solidFill>
                <a:effectLst/>
                <a:uLnTx/>
                <a:uFillTx/>
              </a:rPr>
              <a:t> son of Alpheaus, Thaddaeus, Simon the Zealot,       																Judas the betrayer. </a:t>
            </a:r>
            <a:endParaRPr kumimoji="0" lang="en-US" sz="3800" b="0" i="0" u="none" strike="noStrike" kern="120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41445540"/>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461EA0EC-C6E0-BB90-AB0A-3D6986C609B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7B5A589-DBCC-6250-19F8-A53042DD4693}"/>
              </a:ext>
            </a:extLst>
          </p:cNvPr>
          <p:cNvSpPr txBox="1"/>
          <p:nvPr/>
        </p:nvSpPr>
        <p:spPr>
          <a:xfrm>
            <a:off x="838200" y="1524000"/>
            <a:ext cx="10820400" cy="830997"/>
          </a:xfrm>
          <a:prstGeom prst="rect">
            <a:avLst/>
          </a:prstGeom>
          <a:noFill/>
        </p:spPr>
        <p:txBody>
          <a:bodyPr wrap="square">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lang="en-US" sz="4800" b="1" u="sng" dirty="0">
                <a:solidFill>
                  <a:prstClr val="black"/>
                </a:solidFill>
                <a:latin typeface="Papyrus" panose="03070502060502030205" pitchFamily="66" charset="0"/>
              </a:rPr>
              <a:t>Matthew 10:5</a:t>
            </a:r>
            <a:endParaRPr kumimoji="0" lang="en-US" sz="4800" b="1" i="0" u="sng" strike="noStrike" kern="1200" cap="none" spc="0" normalizeH="0" baseline="0" noProof="0" dirty="0">
              <a:ln>
                <a:noFill/>
              </a:ln>
              <a:solidFill>
                <a:prstClr val="black"/>
              </a:solidFill>
              <a:effectLst/>
              <a:uLnTx/>
              <a:uFillTx/>
              <a:latin typeface="Papyrus" panose="03070502060502030205" pitchFamily="66" charset="0"/>
            </a:endParaRPr>
          </a:p>
        </p:txBody>
      </p:sp>
      <p:sp>
        <p:nvSpPr>
          <p:cNvPr id="3" name="TextBox 2">
            <a:extLst>
              <a:ext uri="{FF2B5EF4-FFF2-40B4-BE49-F238E27FC236}">
                <a16:creationId xmlns:a16="http://schemas.microsoft.com/office/drawing/2014/main" id="{8703D168-844D-5432-026A-F68BF4C89FE0}"/>
              </a:ext>
            </a:extLst>
          </p:cNvPr>
          <p:cNvSpPr txBox="1"/>
          <p:nvPr/>
        </p:nvSpPr>
        <p:spPr>
          <a:xfrm>
            <a:off x="381000" y="2354997"/>
            <a:ext cx="11734800" cy="1754326"/>
          </a:xfrm>
          <a:prstGeom prst="rect">
            <a:avLst/>
          </a:prstGeom>
          <a:noFill/>
        </p:spPr>
        <p:txBody>
          <a:bodyPr wrap="square">
            <a:spAutoFit/>
          </a:bodyPr>
          <a:lstStyle/>
          <a:p>
            <a:r>
              <a:rPr lang="en-US" sz="3600" dirty="0"/>
              <a:t>These twelve Jesus sent out after instructing them, saying, “Do </a:t>
            </a:r>
            <a:r>
              <a:rPr lang="en-US" sz="3600" u="sng" dirty="0"/>
              <a:t>not go </a:t>
            </a:r>
            <a:r>
              <a:rPr lang="en-US" sz="3600" dirty="0"/>
              <a:t>in the way of the </a:t>
            </a:r>
            <a:r>
              <a:rPr lang="en-US" sz="3600" b="1" u="sng" dirty="0"/>
              <a:t>Gentiles</a:t>
            </a:r>
            <a:r>
              <a:rPr lang="en-US" sz="3600" dirty="0"/>
              <a:t>, and do not enter any city of the Samaritans;</a:t>
            </a:r>
          </a:p>
        </p:txBody>
      </p:sp>
    </p:spTree>
    <p:extLst>
      <p:ext uri="{BB962C8B-B14F-4D97-AF65-F5344CB8AC3E}">
        <p14:creationId xmlns:p14="http://schemas.microsoft.com/office/powerpoint/2010/main" val="2674643398"/>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FA421F51-12A7-8EF9-B5F2-2B80D1B05EC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3BEA72A-7255-DE86-9362-393E02084A81}"/>
              </a:ext>
            </a:extLst>
          </p:cNvPr>
          <p:cNvSpPr txBox="1"/>
          <p:nvPr/>
        </p:nvSpPr>
        <p:spPr>
          <a:xfrm>
            <a:off x="4038600" y="1600200"/>
            <a:ext cx="4572000" cy="769441"/>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lang="en-US" sz="4400" u="sng" dirty="0">
                <a:solidFill>
                  <a:prstClr val="black"/>
                </a:solidFill>
              </a:rPr>
              <a:t>What is a Gentile?</a:t>
            </a:r>
            <a:endParaRPr kumimoji="0" lang="en-US" sz="66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D236E2BC-35DD-C830-2F3C-D337BE24A384}"/>
              </a:ext>
            </a:extLst>
          </p:cNvPr>
          <p:cNvSpPr txBox="1"/>
          <p:nvPr/>
        </p:nvSpPr>
        <p:spPr>
          <a:xfrm>
            <a:off x="685800" y="2514600"/>
            <a:ext cx="10972800" cy="2062103"/>
          </a:xfrm>
          <a:prstGeom prst="rect">
            <a:avLst/>
          </a:prstGeom>
          <a:noFill/>
        </p:spPr>
        <p:txBody>
          <a:bodyPr wrap="square">
            <a:spAutoFit/>
          </a:bodyPr>
          <a:lstStyle/>
          <a:p>
            <a:pPr marL="457200" indent="-457200">
              <a:buFont typeface="Arial" panose="020B0604020202020204" pitchFamily="34" charset="0"/>
              <a:buChar char="•"/>
              <a:defRPr/>
            </a:pPr>
            <a:r>
              <a:rPr lang="en-US" sz="3200" dirty="0">
                <a:solidFill>
                  <a:prstClr val="black"/>
                </a:solidFill>
              </a:rPr>
              <a:t>Any </a:t>
            </a:r>
            <a:r>
              <a:rPr lang="en-US" sz="3200" b="1" i="1" u="sng" dirty="0">
                <a:solidFill>
                  <a:prstClr val="black"/>
                </a:solidFill>
              </a:rPr>
              <a:t>person</a:t>
            </a:r>
            <a:r>
              <a:rPr lang="en-US" sz="3200" dirty="0">
                <a:solidFill>
                  <a:prstClr val="black"/>
                </a:solidFill>
              </a:rPr>
              <a:t> belonging to a nation OTHER than </a:t>
            </a:r>
            <a:r>
              <a:rPr lang="en-US" sz="3200" u="sng" dirty="0">
                <a:solidFill>
                  <a:prstClr val="black"/>
                </a:solidFill>
              </a:rPr>
              <a:t>Isreal</a:t>
            </a:r>
            <a:r>
              <a:rPr lang="en-US" sz="3200" dirty="0">
                <a:solidFill>
                  <a:prstClr val="black"/>
                </a:solidFill>
              </a:rPr>
              <a:t>.</a:t>
            </a:r>
          </a:p>
          <a:p>
            <a:pPr marL="457200" marR="0" lvl="0" indent="-45720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3200" dirty="0">
                <a:solidFill>
                  <a:prstClr val="black"/>
                </a:solidFill>
              </a:rPr>
              <a:t>Any </a:t>
            </a:r>
            <a:r>
              <a:rPr lang="en-US" sz="3200" b="1" i="1" u="sng" dirty="0">
                <a:solidFill>
                  <a:prstClr val="black"/>
                </a:solidFill>
              </a:rPr>
              <a:t>nation</a:t>
            </a:r>
            <a:r>
              <a:rPr lang="en-US" sz="3200" dirty="0">
                <a:solidFill>
                  <a:prstClr val="black"/>
                </a:solidFill>
              </a:rPr>
              <a:t> OTHER than </a:t>
            </a:r>
            <a:r>
              <a:rPr lang="en-US" sz="3200" u="sng" dirty="0">
                <a:solidFill>
                  <a:prstClr val="black"/>
                </a:solidFill>
              </a:rPr>
              <a:t>Israel</a:t>
            </a:r>
          </a:p>
          <a:p>
            <a:pPr marL="457200" marR="0" lvl="0" indent="-45720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3200" dirty="0">
                <a:solidFill>
                  <a:prstClr val="black"/>
                </a:solidFill>
              </a:rPr>
              <a:t>The term is </a:t>
            </a:r>
            <a:r>
              <a:rPr lang="en-US" sz="3200" u="sng" dirty="0">
                <a:solidFill>
                  <a:prstClr val="black"/>
                </a:solidFill>
              </a:rPr>
              <a:t>neither negative nor positive</a:t>
            </a:r>
            <a:r>
              <a:rPr lang="en-US" sz="3200" dirty="0">
                <a:solidFill>
                  <a:prstClr val="black"/>
                </a:solidFill>
              </a:rPr>
              <a:t>.</a:t>
            </a:r>
          </a:p>
          <a:p>
            <a:pPr marL="457200" marR="0" lvl="0" indent="-45720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3200" dirty="0">
                <a:solidFill>
                  <a:prstClr val="black"/>
                </a:solidFill>
              </a:rPr>
              <a:t>So, a gentile is </a:t>
            </a:r>
            <a:r>
              <a:rPr lang="en-US" sz="3200" u="sng" dirty="0">
                <a:solidFill>
                  <a:prstClr val="black"/>
                </a:solidFill>
              </a:rPr>
              <a:t>any </a:t>
            </a:r>
            <a:r>
              <a:rPr lang="en-US" sz="3200" dirty="0">
                <a:solidFill>
                  <a:prstClr val="black"/>
                </a:solidFill>
              </a:rPr>
              <a:t>person that it </a:t>
            </a:r>
            <a:r>
              <a:rPr lang="en-US" sz="3200" u="sng" dirty="0">
                <a:solidFill>
                  <a:prstClr val="black"/>
                </a:solidFill>
              </a:rPr>
              <a:t>NOT of Israel</a:t>
            </a:r>
            <a:r>
              <a:rPr lang="en-US" sz="3200" dirty="0">
                <a:solidFill>
                  <a:prstClr val="black"/>
                </a:solidFill>
              </a:rPr>
              <a:t>.</a:t>
            </a:r>
          </a:p>
        </p:txBody>
      </p:sp>
    </p:spTree>
    <p:extLst>
      <p:ext uri="{BB962C8B-B14F-4D97-AF65-F5344CB8AC3E}">
        <p14:creationId xmlns:p14="http://schemas.microsoft.com/office/powerpoint/2010/main" val="324856144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4BE8FE8A-C7A8-9220-B2DA-700395A982D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3DA5387-B42B-2987-CC32-3AD9E6ED6EF2}"/>
              </a:ext>
            </a:extLst>
          </p:cNvPr>
          <p:cNvSpPr txBox="1"/>
          <p:nvPr/>
        </p:nvSpPr>
        <p:spPr>
          <a:xfrm>
            <a:off x="457200" y="1524000"/>
            <a:ext cx="10820400" cy="1015663"/>
          </a:xfrm>
          <a:prstGeom prst="rect">
            <a:avLst/>
          </a:prstGeom>
          <a:noFill/>
        </p:spPr>
        <p:txBody>
          <a:bodyPr wrap="square">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6000" b="1" i="0" u="sng" strike="noStrike" kern="1200" cap="none" spc="0" normalizeH="0" baseline="0" noProof="0" dirty="0">
                <a:ln>
                  <a:noFill/>
                </a:ln>
                <a:solidFill>
                  <a:prstClr val="black"/>
                </a:solidFill>
                <a:effectLst/>
                <a:uLnTx/>
                <a:uFillTx/>
                <a:latin typeface="Papyrus" panose="03070502060502030205" pitchFamily="66" charset="0"/>
                <a:ea typeface="+mn-ea"/>
                <a:cs typeface="+mn-cs"/>
              </a:rPr>
              <a:t>Deuteronomy 7:6</a:t>
            </a:r>
          </a:p>
        </p:txBody>
      </p:sp>
      <p:sp>
        <p:nvSpPr>
          <p:cNvPr id="5" name="TextBox 4">
            <a:extLst>
              <a:ext uri="{FF2B5EF4-FFF2-40B4-BE49-F238E27FC236}">
                <a16:creationId xmlns:a16="http://schemas.microsoft.com/office/drawing/2014/main" id="{B8EE5A8A-D632-1431-E1B0-B97A684FFD7C}"/>
              </a:ext>
            </a:extLst>
          </p:cNvPr>
          <p:cNvSpPr txBox="1"/>
          <p:nvPr/>
        </p:nvSpPr>
        <p:spPr>
          <a:xfrm>
            <a:off x="473014" y="2362200"/>
            <a:ext cx="11642785" cy="2800767"/>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4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“For you are a holy people to Yahweh your God; Yahweh your God has chosen you to be a people for His own treasured possession out of all the peoples who are on the face of the earth.”</a:t>
            </a:r>
          </a:p>
        </p:txBody>
      </p:sp>
    </p:spTree>
    <p:extLst>
      <p:ext uri="{BB962C8B-B14F-4D97-AF65-F5344CB8AC3E}">
        <p14:creationId xmlns:p14="http://schemas.microsoft.com/office/powerpoint/2010/main" val="265969234"/>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81A1804B-3BBE-8795-4F0F-0D550370B56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1E6C6C7-B38F-CDC1-B3D3-868F8B421C5C}"/>
              </a:ext>
            </a:extLst>
          </p:cNvPr>
          <p:cNvSpPr txBox="1"/>
          <p:nvPr/>
        </p:nvSpPr>
        <p:spPr>
          <a:xfrm>
            <a:off x="838200" y="1524000"/>
            <a:ext cx="10820400" cy="830997"/>
          </a:xfrm>
          <a:prstGeom prst="rect">
            <a:avLst/>
          </a:prstGeom>
          <a:noFill/>
        </p:spPr>
        <p:txBody>
          <a:bodyPr wrap="square">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4800" b="1" i="0" u="sng" strike="noStrike" kern="1200" cap="none" spc="0" normalizeH="0" baseline="0" noProof="0" dirty="0">
                <a:ln>
                  <a:noFill/>
                </a:ln>
                <a:solidFill>
                  <a:prstClr val="black"/>
                </a:solidFill>
                <a:effectLst/>
                <a:uLnTx/>
                <a:uFillTx/>
                <a:latin typeface="Papyrus" panose="03070502060502030205" pitchFamily="66" charset="0"/>
                <a:ea typeface="+mn-ea"/>
                <a:cs typeface="+mn-cs"/>
              </a:rPr>
              <a:t>Matthew 10:5</a:t>
            </a:r>
          </a:p>
        </p:txBody>
      </p:sp>
      <p:sp>
        <p:nvSpPr>
          <p:cNvPr id="3" name="TextBox 2">
            <a:extLst>
              <a:ext uri="{FF2B5EF4-FFF2-40B4-BE49-F238E27FC236}">
                <a16:creationId xmlns:a16="http://schemas.microsoft.com/office/drawing/2014/main" id="{308E5758-72F3-4C0D-4F16-8768126A525D}"/>
              </a:ext>
            </a:extLst>
          </p:cNvPr>
          <p:cNvSpPr txBox="1"/>
          <p:nvPr/>
        </p:nvSpPr>
        <p:spPr>
          <a:xfrm>
            <a:off x="381000" y="2354997"/>
            <a:ext cx="11734800" cy="1754326"/>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These twelve Jesus sent out after instructing them, saying, “Do </a:t>
            </a:r>
            <a:r>
              <a:rPr kumimoji="0" lang="en-US" sz="3600" b="0" i="0" strike="noStrike" kern="1200" cap="none" spc="0" normalizeH="0" baseline="0" noProof="0" dirty="0">
                <a:ln>
                  <a:noFill/>
                </a:ln>
                <a:solidFill>
                  <a:prstClr val="black"/>
                </a:solidFill>
                <a:effectLst/>
                <a:uLnTx/>
                <a:uFillTx/>
                <a:latin typeface="Calibri" panose="020F0502020204030204" pitchFamily="34" charset="0"/>
                <a:ea typeface="+mn-ea"/>
                <a:cs typeface="+mn-cs"/>
              </a:rPr>
              <a:t>not go </a:t>
            </a:r>
            <a:r>
              <a:rPr kumimoji="0" lang="en-US"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in the way of the </a:t>
            </a:r>
            <a:r>
              <a:rPr kumimoji="0" lang="en-US" sz="3600" b="0" i="0" strike="noStrike" kern="1200" cap="none" spc="0" normalizeH="0" baseline="0" noProof="0" dirty="0">
                <a:ln>
                  <a:noFill/>
                </a:ln>
                <a:solidFill>
                  <a:prstClr val="black"/>
                </a:solidFill>
                <a:effectLst/>
                <a:uLnTx/>
                <a:uFillTx/>
                <a:latin typeface="Calibri" panose="020F0502020204030204" pitchFamily="34" charset="0"/>
                <a:ea typeface="+mn-ea"/>
                <a:cs typeface="+mn-cs"/>
              </a:rPr>
              <a:t>Gentiles</a:t>
            </a:r>
            <a:r>
              <a:rPr kumimoji="0" lang="en-US"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and </a:t>
            </a:r>
            <a:r>
              <a:rPr kumimoji="0" lang="en-US" sz="36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do </a:t>
            </a:r>
            <a:r>
              <a:rPr kumimoji="0" lang="en-US" sz="3600" b="1"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not</a:t>
            </a:r>
            <a:r>
              <a:rPr kumimoji="0" lang="en-US" sz="36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 enter </a:t>
            </a:r>
            <a:r>
              <a:rPr kumimoji="0" lang="en-US"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any city of the </a:t>
            </a:r>
            <a:r>
              <a:rPr kumimoji="0" lang="en-US" sz="3600" b="1"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Samaritans</a:t>
            </a:r>
            <a:r>
              <a:rPr kumimoji="0" lang="en-US" sz="36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p>
        </p:txBody>
      </p:sp>
    </p:spTree>
    <p:extLst>
      <p:ext uri="{BB962C8B-B14F-4D97-AF65-F5344CB8AC3E}">
        <p14:creationId xmlns:p14="http://schemas.microsoft.com/office/powerpoint/2010/main" val="2321028519"/>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a:extLst>
            <a:ext uri="{FF2B5EF4-FFF2-40B4-BE49-F238E27FC236}">
              <a16:creationId xmlns:a16="http://schemas.microsoft.com/office/drawing/2014/main" id="{EF8E8B69-BD40-9CA9-3D5B-72C71BA01BC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4E87A66-A686-E34B-C737-9FC9E4DB36DA}"/>
              </a:ext>
            </a:extLst>
          </p:cNvPr>
          <p:cNvSpPr txBox="1"/>
          <p:nvPr/>
        </p:nvSpPr>
        <p:spPr>
          <a:xfrm>
            <a:off x="533400" y="1676400"/>
            <a:ext cx="10820400" cy="1107996"/>
          </a:xfrm>
          <a:prstGeom prst="rect">
            <a:avLst/>
          </a:prstGeom>
          <a:noFill/>
        </p:spPr>
        <p:txBody>
          <a:bodyPr wrap="square">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6600" b="1" i="0" u="sng" strike="noStrike" kern="1200" cap="none" spc="0" normalizeH="0" baseline="0" noProof="0" dirty="0">
                <a:ln>
                  <a:noFill/>
                </a:ln>
                <a:solidFill>
                  <a:prstClr val="black"/>
                </a:solidFill>
                <a:effectLst/>
                <a:uLnTx/>
                <a:uFillTx/>
                <a:latin typeface="Papyrus" panose="03070502060502030205" pitchFamily="66" charset="0"/>
                <a:ea typeface="+mn-ea"/>
                <a:cs typeface="+mn-cs"/>
              </a:rPr>
              <a:t>Matthew 10:</a:t>
            </a:r>
            <a:r>
              <a:rPr lang="en-US" sz="6600" b="1" u="sng" dirty="0">
                <a:solidFill>
                  <a:prstClr val="black"/>
                </a:solidFill>
                <a:latin typeface="Papyrus" panose="03070502060502030205" pitchFamily="66" charset="0"/>
              </a:rPr>
              <a:t>6</a:t>
            </a:r>
            <a:endParaRPr kumimoji="0" lang="en-US" sz="6600" b="1" i="0" u="sng" strike="noStrike" kern="1200" cap="none" spc="0" normalizeH="0" baseline="0" noProof="0" dirty="0">
              <a:ln>
                <a:noFill/>
              </a:ln>
              <a:solidFill>
                <a:prstClr val="black"/>
              </a:solidFill>
              <a:effectLst/>
              <a:uLnTx/>
              <a:uFillTx/>
              <a:latin typeface="Papyrus" panose="03070502060502030205" pitchFamily="66" charset="0"/>
              <a:ea typeface="+mn-ea"/>
              <a:cs typeface="+mn-cs"/>
            </a:endParaRPr>
          </a:p>
        </p:txBody>
      </p:sp>
      <p:sp>
        <p:nvSpPr>
          <p:cNvPr id="5" name="TextBox 4">
            <a:extLst>
              <a:ext uri="{FF2B5EF4-FFF2-40B4-BE49-F238E27FC236}">
                <a16:creationId xmlns:a16="http://schemas.microsoft.com/office/drawing/2014/main" id="{669AF9B4-C1A9-FF92-B989-F05264502FF4}"/>
              </a:ext>
            </a:extLst>
          </p:cNvPr>
          <p:cNvSpPr txBox="1"/>
          <p:nvPr/>
        </p:nvSpPr>
        <p:spPr>
          <a:xfrm>
            <a:off x="457200" y="3075057"/>
            <a:ext cx="11734800" cy="707886"/>
          </a:xfrm>
          <a:prstGeom prst="rect">
            <a:avLst/>
          </a:prstGeom>
          <a:noFill/>
        </p:spPr>
        <p:txBody>
          <a:bodyPr wrap="square">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“but rather </a:t>
            </a:r>
            <a:r>
              <a:rPr kumimoji="0" lang="en-US" sz="40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go</a:t>
            </a:r>
            <a:r>
              <a:rPr kumimoji="0" lang="en-US" sz="40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to the </a:t>
            </a:r>
            <a:r>
              <a:rPr kumimoji="0" lang="en-US" sz="40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lost sheep </a:t>
            </a:r>
            <a:r>
              <a:rPr kumimoji="0" lang="en-US" sz="40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of </a:t>
            </a:r>
            <a:r>
              <a:rPr kumimoji="0" lang="en-US" sz="4000" b="0" i="0" u="sng" strike="noStrike" kern="1200" cap="none" spc="0" normalizeH="0" baseline="0" noProof="0" dirty="0">
                <a:ln>
                  <a:noFill/>
                </a:ln>
                <a:solidFill>
                  <a:prstClr val="black"/>
                </a:solidFill>
                <a:effectLst/>
                <a:uLnTx/>
                <a:uFillTx/>
                <a:latin typeface="Calibri" panose="020F0502020204030204" pitchFamily="34" charset="0"/>
                <a:ea typeface="+mn-ea"/>
                <a:cs typeface="+mn-cs"/>
              </a:rPr>
              <a:t>the house of Israel</a:t>
            </a:r>
            <a:r>
              <a:rPr kumimoji="0" lang="en-US" sz="40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p>
        </p:txBody>
      </p:sp>
    </p:spTree>
    <p:extLst>
      <p:ext uri="{BB962C8B-B14F-4D97-AF65-F5344CB8AC3E}">
        <p14:creationId xmlns:p14="http://schemas.microsoft.com/office/powerpoint/2010/main" val="2274727700"/>
      </p:ext>
    </p:extLst>
  </p:cSld>
  <p:clrMapOvr>
    <a:masterClrMapping/>
  </p:clrMapOvr>
  <p:transition spd="med">
    <p:fade/>
  </p:transition>
</p:sld>
</file>

<file path=ppt/theme/theme1.xml><?xml version="1.0" encoding="utf-8"?>
<a:theme xmlns:a="http://schemas.openxmlformats.org/drawingml/2006/main" name="Blank Presentatio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43424</TotalTime>
  <Words>744</Words>
  <Application>Microsoft Office PowerPoint</Application>
  <PresentationFormat>Widescreen</PresentationFormat>
  <Paragraphs>37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Papyrus</vt: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BeSharpCreative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Feit</dc:creator>
  <cp:lastModifiedBy>Paul Tessari</cp:lastModifiedBy>
  <cp:revision>1630</cp:revision>
  <dcterms:created xsi:type="dcterms:W3CDTF">2009-01-23T02:45:09Z</dcterms:created>
  <dcterms:modified xsi:type="dcterms:W3CDTF">2026-05-31T14:13:57Z</dcterms:modified>
</cp:coreProperties>
</file>